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41130059ae474ffa" Type="http://schemas.microsoft.com/office/2006/relationships/ui/extensibility" Target="customUI/customUI.xml"/><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3" r:id="rId5"/>
  </p:sldMasterIdLst>
  <p:notesMasterIdLst>
    <p:notesMasterId r:id="rId14"/>
  </p:notesMasterIdLst>
  <p:handoutMasterIdLst>
    <p:handoutMasterId r:id="rId15"/>
  </p:handoutMasterIdLst>
  <p:sldIdLst>
    <p:sldId id="256" r:id="rId6"/>
    <p:sldId id="257" r:id="rId7"/>
    <p:sldId id="258" r:id="rId8"/>
    <p:sldId id="260" r:id="rId9"/>
    <p:sldId id="259" r:id="rId10"/>
    <p:sldId id="299" r:id="rId11"/>
    <p:sldId id="300" r:id="rId12"/>
    <p:sldId id="301" r:id="rId13"/>
  </p:sldIdLst>
  <p:sldSz cx="12192000" cy="6858000"/>
  <p:notesSz cx="6858000" cy="9144000"/>
  <p:defaultTex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y" initials="" lastIdx="0" clrIdx="0"/>
  <p:cmAuthor id="1" name="Shay"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BBE"/>
    <a:srgbClr val="F2B8D8"/>
    <a:srgbClr val="FFD629"/>
    <a:srgbClr val="EBEBEB"/>
    <a:srgbClr val="4F4C37"/>
    <a:srgbClr val="1E497D"/>
    <a:srgbClr val="8F999E"/>
    <a:srgbClr val="FFFFFF"/>
    <a:srgbClr val="00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6E7CC-E9CA-4A81-9595-9A8B10420DC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2" autoAdjust="0"/>
    <p:restoredTop sz="94581" autoAdjust="0"/>
  </p:normalViewPr>
  <p:slideViewPr>
    <p:cSldViewPr snapToObjects="1">
      <p:cViewPr varScale="1">
        <p:scale>
          <a:sx n="113" d="100"/>
          <a:sy n="113" d="100"/>
        </p:scale>
        <p:origin x="5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72" d="100"/>
        <a:sy n="172" d="100"/>
      </p:scale>
      <p:origin x="0" y="-9864"/>
    </p:cViewPr>
  </p:sorterViewPr>
  <p:notesViewPr>
    <p:cSldViewPr snapToObjects="1" showGuides="1">
      <p:cViewPr varScale="1">
        <p:scale>
          <a:sx n="84" d="100"/>
          <a:sy n="84" d="100"/>
        </p:scale>
        <p:origin x="29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72000" tIns="72000" rIns="72000" bIns="72000" rtlCol="0" anchor="t" anchorCtr="0"/>
          <a:lstStyle/>
          <a:p>
            <a:endParaRPr lang="en-AU" sz="1000" dirty="0">
              <a:cs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72000" tIns="72000" rIns="72000" bIns="72000" rtlCol="0"/>
          <a:lstStyle>
            <a:lvl1pPr algn="r">
              <a:defRPr sz="1200"/>
            </a:lvl1pPr>
          </a:lstStyle>
          <a:p>
            <a:fld id="{4E50C307-5AD1-4F8C-91A0-1FC7219EFB34}" type="datetimeFigureOut">
              <a:rPr lang="en-AU" sz="1000" smtClean="0">
                <a:cs typeface="Arial" pitchFamily="34" charset="0"/>
              </a:rPr>
              <a:t>3/7/2025</a:t>
            </a:fld>
            <a:endParaRPr lang="en-AU" sz="1000" dirty="0">
              <a:cs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72000" tIns="72000" rIns="72000" bIns="72000" rtlCol="0" anchor="b"/>
          <a:lstStyle>
            <a:lvl1pPr algn="l">
              <a:defRPr sz="1200"/>
            </a:lvl1pPr>
          </a:lstStyle>
          <a:p>
            <a:endParaRPr lang="en-AU" sz="1000" dirty="0">
              <a:cs typeface="Arial" pitchFamily="34" charset="0"/>
            </a:endParaRPr>
          </a:p>
        </p:txBody>
      </p:sp>
      <p:sp>
        <p:nvSpPr>
          <p:cNvPr id="5" name="Slide Number Placeholder 4"/>
          <p:cNvSpPr>
            <a:spLocks noGrp="1"/>
          </p:cNvSpPr>
          <p:nvPr>
            <p:ph type="sldNum" sz="quarter" idx="3"/>
          </p:nvPr>
        </p:nvSpPr>
        <p:spPr>
          <a:xfrm>
            <a:off x="5769261" y="8685213"/>
            <a:ext cx="1087153" cy="457200"/>
          </a:xfrm>
          <a:prstGeom prst="rect">
            <a:avLst/>
          </a:prstGeom>
        </p:spPr>
        <p:txBody>
          <a:bodyPr vert="horz" lIns="0" tIns="36000" rIns="91440" bIns="36000" rtlCol="0" anchor="b"/>
          <a:lstStyle>
            <a:lvl1pPr algn="r">
              <a:defRPr sz="1200"/>
            </a:lvl1pPr>
          </a:lstStyle>
          <a:p>
            <a:fld id="{AF84CFB5-B6E9-4915-957C-05CFA717E28F}" type="slidenum">
              <a:rPr lang="en-AU" sz="1000" smtClean="0">
                <a:cs typeface="Arial" pitchFamily="34" charset="0"/>
              </a:rPr>
              <a:t>‹#›</a:t>
            </a:fld>
            <a:endParaRPr lang="en-AU" sz="1000" dirty="0">
              <a:cs typeface="Arial" pitchFamily="34" charset="0"/>
            </a:endParaRPr>
          </a:p>
        </p:txBody>
      </p:sp>
    </p:spTree>
    <p:extLst>
      <p:ext uri="{BB962C8B-B14F-4D97-AF65-F5344CB8AC3E}">
        <p14:creationId xmlns:p14="http://schemas.microsoft.com/office/powerpoint/2010/main" val="2668290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76200" y="76200"/>
            <a:ext cx="5017985" cy="381000"/>
          </a:xfrm>
          <a:prstGeom prst="rect">
            <a:avLst/>
          </a:prstGeom>
        </p:spPr>
        <p:txBody>
          <a:bodyPr vert="horz" lIns="0" tIns="0" rIns="0" bIns="0" rtlCol="0"/>
          <a:lstStyle>
            <a:lvl1pPr algn="l">
              <a:defRPr sz="1200">
                <a:latin typeface="+mn-lt"/>
              </a:defRPr>
            </a:lvl1pPr>
          </a:lstStyle>
          <a:p>
            <a:endParaRPr lang="en-AU" dirty="0"/>
          </a:p>
        </p:txBody>
      </p:sp>
      <p:sp>
        <p:nvSpPr>
          <p:cNvPr id="3" name="Date Placeholder 2"/>
          <p:cNvSpPr>
            <a:spLocks noGrp="1"/>
          </p:cNvSpPr>
          <p:nvPr>
            <p:ph type="dt" idx="1"/>
          </p:nvPr>
        </p:nvSpPr>
        <p:spPr>
          <a:xfrm>
            <a:off x="5398770" y="64770"/>
            <a:ext cx="1417320" cy="381000"/>
          </a:xfrm>
          <a:prstGeom prst="rect">
            <a:avLst/>
          </a:prstGeom>
        </p:spPr>
        <p:txBody>
          <a:bodyPr vert="horz" lIns="0" tIns="0" rIns="0" bIns="0" rtlCol="0"/>
          <a:lstStyle>
            <a:lvl1pPr algn="r">
              <a:defRPr sz="1200">
                <a:latin typeface="+mn-lt"/>
              </a:defRPr>
            </a:lvl1pPr>
          </a:lstStyle>
          <a:p>
            <a:fld id="{9BB1C32A-CF46-409D-8B8D-587A7E3A4DCC}" type="datetimeFigureOut">
              <a:rPr lang="en-AU" smtClean="0"/>
              <a:pPr/>
              <a:t>3/7/2025</a:t>
            </a:fld>
            <a:endParaRPr lang="en-AU" dirty="0"/>
          </a:p>
        </p:txBody>
      </p:sp>
      <p:sp>
        <p:nvSpPr>
          <p:cNvPr id="4" name="Slide Image Placeholder 3"/>
          <p:cNvSpPr>
            <a:spLocks noGrp="1" noRot="1" noChangeAspect="1"/>
          </p:cNvSpPr>
          <p:nvPr>
            <p:ph type="sldImg" idx="2"/>
          </p:nvPr>
        </p:nvSpPr>
        <p:spPr>
          <a:xfrm>
            <a:off x="-246063" y="542925"/>
            <a:ext cx="7342188" cy="4130675"/>
          </a:xfrm>
          <a:prstGeom prst="rect">
            <a:avLst/>
          </a:prstGeom>
          <a:noFill/>
          <a:ln w="3175">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2264" y="4977044"/>
            <a:ext cx="5505891" cy="3481155"/>
          </a:xfrm>
          <a:prstGeom prst="rect">
            <a:avLst/>
          </a:prstGeom>
        </p:spPr>
        <p:txBody>
          <a:bodyPr vert="horz" lIns="0" tIns="0" rIns="0" bIns="0" rtlCol="0">
            <a:normAutofit/>
          </a:bodyPr>
          <a:lstStyle/>
          <a:p>
            <a:pPr lvl="0"/>
            <a:r>
              <a:rPr lang="en-AU" noProof="0" dirty="0"/>
              <a:t>Click to edit Master text styles</a:t>
            </a:r>
          </a:p>
          <a:p>
            <a:pPr marL="0" lvl="1"/>
            <a:r>
              <a:rPr lang="en-AU" noProof="0" dirty="0"/>
              <a:t>Second level</a:t>
            </a:r>
          </a:p>
          <a:p>
            <a:pPr marL="144000" lvl="2" indent="-144000">
              <a:buFont typeface="Arial" pitchFamily="34" charset="0"/>
              <a:buChar char="•"/>
            </a:pPr>
            <a:r>
              <a:rPr lang="en-AU" noProof="0" dirty="0"/>
              <a:t>Third level</a:t>
            </a:r>
          </a:p>
          <a:p>
            <a:pPr marL="288000" lvl="3" indent="-144000">
              <a:buFont typeface="Arial" pitchFamily="34" charset="0"/>
              <a:buChar char="•"/>
            </a:pPr>
            <a:r>
              <a:rPr lang="en-AU" noProof="0" dirty="0"/>
              <a:t>Fourth level</a:t>
            </a:r>
          </a:p>
        </p:txBody>
      </p:sp>
      <p:sp>
        <p:nvSpPr>
          <p:cNvPr id="6" name="Footer Placeholder 5"/>
          <p:cNvSpPr>
            <a:spLocks noGrp="1"/>
          </p:cNvSpPr>
          <p:nvPr>
            <p:ph type="ftr" sz="quarter" idx="4"/>
          </p:nvPr>
        </p:nvSpPr>
        <p:spPr>
          <a:xfrm>
            <a:off x="76200" y="8685213"/>
            <a:ext cx="4800600" cy="360000"/>
          </a:xfrm>
          <a:prstGeom prst="rect">
            <a:avLst/>
          </a:prstGeom>
        </p:spPr>
        <p:txBody>
          <a:bodyPr vert="horz" lIns="91440" tIns="45720" rIns="91440" bIns="45720" rtlCol="0" anchor="b"/>
          <a:lstStyle>
            <a:lvl1pPr algn="l">
              <a:defRPr sz="1200">
                <a:latin typeface="+mn-lt"/>
                <a:cs typeface="Arial" pitchFamily="34" charset="0"/>
              </a:defRPr>
            </a:lvl1pPr>
          </a:lstStyle>
          <a:p>
            <a:endParaRPr lang="en-AU" dirty="0"/>
          </a:p>
        </p:txBody>
      </p:sp>
      <p:sp>
        <p:nvSpPr>
          <p:cNvPr id="7" name="Slide Number Placeholder 6"/>
          <p:cNvSpPr>
            <a:spLocks noGrp="1"/>
          </p:cNvSpPr>
          <p:nvPr>
            <p:ph type="sldNum" sz="quarter" idx="5"/>
          </p:nvPr>
        </p:nvSpPr>
        <p:spPr>
          <a:xfrm>
            <a:off x="5855969" y="8685213"/>
            <a:ext cx="989013" cy="360000"/>
          </a:xfrm>
          <a:prstGeom prst="rect">
            <a:avLst/>
          </a:prstGeom>
        </p:spPr>
        <p:txBody>
          <a:bodyPr vert="horz" lIns="91440" tIns="45720" rIns="91440" bIns="45720" rtlCol="0" anchor="b"/>
          <a:lstStyle>
            <a:lvl1pPr algn="r">
              <a:defRPr sz="1200">
                <a:latin typeface="+mn-lt"/>
              </a:defRPr>
            </a:lvl1pPr>
          </a:lstStyle>
          <a:p>
            <a:fld id="{D5A593CC-2149-4E6C-BC3C-0044C280ECB2}" type="slidenum">
              <a:rPr lang="en-AU" smtClean="0"/>
              <a:pPr/>
              <a:t>‹#›</a:t>
            </a:fld>
            <a:endParaRPr lang="en-AU"/>
          </a:p>
        </p:txBody>
      </p:sp>
    </p:spTree>
    <p:extLst>
      <p:ext uri="{BB962C8B-B14F-4D97-AF65-F5344CB8AC3E}">
        <p14:creationId xmlns:p14="http://schemas.microsoft.com/office/powerpoint/2010/main" val="3772576877"/>
      </p:ext>
    </p:extLst>
  </p:cSld>
  <p:clrMap bg1="lt1" tx1="dk1" bg2="lt2" tx2="dk2" accent1="accent1" accent2="accent2" accent3="accent3" accent4="accent4" accent5="accent5" accent6="accent6" hlink="hlink" folHlink="folHlink"/>
  <p:notesStyle>
    <a:lvl1pPr marL="0" algn="l" defTabSz="1218895" rtl="0" eaLnBrk="1" latinLnBrk="0" hangingPunct="1">
      <a:defRPr lang="en-US" sz="1600" b="1" kern="1200" dirty="0" smtClean="0">
        <a:solidFill>
          <a:schemeClr val="tx1"/>
        </a:solidFill>
        <a:latin typeface="+mn-lt"/>
        <a:ea typeface="+mn-ea"/>
        <a:cs typeface="Arial" pitchFamily="34" charset="0"/>
      </a:defRPr>
    </a:lvl1pPr>
    <a:lvl2pPr marL="609448" algn="l" defTabSz="1218895" rtl="0" eaLnBrk="1" latinLnBrk="0" hangingPunct="1">
      <a:defRPr lang="en-US" sz="1600" kern="1200" dirty="0" smtClean="0">
        <a:solidFill>
          <a:schemeClr val="tx1"/>
        </a:solidFill>
        <a:latin typeface="Arial" pitchFamily="34" charset="0"/>
        <a:ea typeface="+mn-ea"/>
        <a:cs typeface="Arial" pitchFamily="34" charset="0"/>
      </a:defRPr>
    </a:lvl2pPr>
    <a:lvl3pPr marL="1218895" algn="l" defTabSz="1218895" rtl="0" eaLnBrk="1" latinLnBrk="0" hangingPunct="1">
      <a:defRPr lang="en-US" sz="1600" kern="1200" dirty="0" smtClean="0">
        <a:solidFill>
          <a:schemeClr val="tx1"/>
        </a:solidFill>
        <a:latin typeface="Arial" pitchFamily="34" charset="0"/>
        <a:ea typeface="+mn-ea"/>
        <a:cs typeface="Arial" pitchFamily="34" charset="0"/>
      </a:defRPr>
    </a:lvl3pPr>
    <a:lvl4pPr marL="1828343" algn="l" defTabSz="1218895" rtl="0" eaLnBrk="1" latinLnBrk="0" hangingPunct="1">
      <a:defRPr lang="en-US" sz="1600" kern="1200" dirty="0" smtClean="0">
        <a:solidFill>
          <a:schemeClr val="tx1"/>
        </a:solidFill>
        <a:latin typeface="Arial" pitchFamily="34" charset="0"/>
        <a:ea typeface="+mn-ea"/>
        <a:cs typeface="Arial" pitchFamily="34" charset="0"/>
      </a:defRPr>
    </a:lvl4pPr>
    <a:lvl5pPr marL="2437790" algn="l" defTabSz="1218895" rtl="0" eaLnBrk="1" latinLnBrk="0" hangingPunct="1">
      <a:defRPr lang="en-AU" sz="1600" kern="1200" baseline="0" dirty="0">
        <a:solidFill>
          <a:schemeClr val="tx1"/>
        </a:solidFill>
        <a:latin typeface="Arial" pitchFamily="34" charset="0"/>
        <a:ea typeface="+mn-ea"/>
        <a:cs typeface="Arial" pitchFamily="34" charset="0"/>
      </a:defRPr>
    </a:lvl5pPr>
    <a:lvl6pPr marL="3047238" algn="l" defTabSz="1218895" rtl="0" eaLnBrk="1" latinLnBrk="0" hangingPunct="1">
      <a:defRPr sz="1600" kern="1200">
        <a:solidFill>
          <a:schemeClr val="tx1"/>
        </a:solidFill>
        <a:latin typeface="+mn-lt"/>
        <a:ea typeface="+mn-ea"/>
        <a:cs typeface="+mn-cs"/>
      </a:defRPr>
    </a:lvl6pPr>
    <a:lvl7pPr marL="3656686" algn="l" defTabSz="1218895" rtl="0" eaLnBrk="1" latinLnBrk="0" hangingPunct="1">
      <a:defRPr sz="1600" kern="1200">
        <a:solidFill>
          <a:schemeClr val="tx1"/>
        </a:solidFill>
        <a:latin typeface="+mn-lt"/>
        <a:ea typeface="+mn-ea"/>
        <a:cs typeface="+mn-cs"/>
      </a:defRPr>
    </a:lvl7pPr>
    <a:lvl8pPr marL="4266133" algn="l" defTabSz="1218895" rtl="0" eaLnBrk="1" latinLnBrk="0" hangingPunct="1">
      <a:defRPr sz="1600" kern="1200">
        <a:solidFill>
          <a:schemeClr val="tx1"/>
        </a:solidFill>
        <a:latin typeface="+mn-lt"/>
        <a:ea typeface="+mn-ea"/>
        <a:cs typeface="+mn-cs"/>
      </a:defRPr>
    </a:lvl8pPr>
    <a:lvl9pPr marL="4875581" algn="l" defTabSz="121889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3</a:t>
            </a:fld>
            <a:endParaRPr lang="en-AU"/>
          </a:p>
        </p:txBody>
      </p:sp>
    </p:spTree>
    <p:extLst>
      <p:ext uri="{BB962C8B-B14F-4D97-AF65-F5344CB8AC3E}">
        <p14:creationId xmlns:p14="http://schemas.microsoft.com/office/powerpoint/2010/main" val="302095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B727-4653-9473-1328-C34F7C85A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25875-E62D-6750-7099-D3A87DA094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C2428-7A71-EBC3-7752-901A2EC883E9}"/>
              </a:ext>
            </a:extLst>
          </p:cNvPr>
          <p:cNvSpPr>
            <a:spLocks noGrp="1"/>
          </p:cNvSpPr>
          <p:nvPr>
            <p:ph type="body" idx="1"/>
          </p:nvPr>
        </p:nvSpPr>
        <p:spPr/>
        <p:txBody>
          <a:bodyPr/>
          <a:lstStyle/>
          <a:p>
            <a:r>
              <a:rPr lang="en-US" dirty="0"/>
              <a:t>one of the geometries of interest is representative of a conventional blade profile</a:t>
            </a:r>
          </a:p>
        </p:txBody>
      </p:sp>
      <p:sp>
        <p:nvSpPr>
          <p:cNvPr id="4" name="Slide Number Placeholder 3">
            <a:extLst>
              <a:ext uri="{FF2B5EF4-FFF2-40B4-BE49-F238E27FC236}">
                <a16:creationId xmlns:a16="http://schemas.microsoft.com/office/drawing/2014/main" id="{EE3EEF4C-9D88-7897-C695-DA821C7931D4}"/>
              </a:ext>
            </a:extLst>
          </p:cNvPr>
          <p:cNvSpPr>
            <a:spLocks noGrp="1"/>
          </p:cNvSpPr>
          <p:nvPr>
            <p:ph type="sldNum" sz="quarter" idx="5"/>
          </p:nvPr>
        </p:nvSpPr>
        <p:spPr/>
        <p:txBody>
          <a:bodyPr/>
          <a:lstStyle/>
          <a:p>
            <a:fld id="{D5A593CC-2149-4E6C-BC3C-0044C280ECB2}" type="slidenum">
              <a:rPr lang="en-AU" smtClean="0"/>
              <a:pPr/>
              <a:t>6</a:t>
            </a:fld>
            <a:endParaRPr lang="en-AU"/>
          </a:p>
        </p:txBody>
      </p:sp>
    </p:spTree>
    <p:extLst>
      <p:ext uri="{BB962C8B-B14F-4D97-AF65-F5344CB8AC3E}">
        <p14:creationId xmlns:p14="http://schemas.microsoft.com/office/powerpoint/2010/main" val="3472291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mailto:copyright-office@unimelb.edu.au" TargetMode="External"/><Relationship Id="rId2" Type="http://schemas.openxmlformats.org/officeDocument/2006/relationships/hyperlink" Target="https://academicintegrity.unimelb.edu.au/"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mailto:copyright-office@unimelb.edu.au" TargetMode="External"/><Relationship Id="rId2" Type="http://schemas.openxmlformats.org/officeDocument/2006/relationships/hyperlink" Target="https://academicintegrity.unimelb.edu.au/" TargetMode="External"/><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knowledgement of Country">
    <p:bg>
      <p:bgPr>
        <a:solidFill>
          <a:schemeClr val="bg2"/>
        </a:solidFill>
        <a:effectLst/>
      </p:bgPr>
    </p:bg>
    <p:spTree>
      <p:nvGrpSpPr>
        <p:cNvPr id="1" name=""/>
        <p:cNvGrpSpPr/>
        <p:nvPr/>
      </p:nvGrpSpPr>
      <p:grpSpPr>
        <a:xfrm>
          <a:off x="0" y="0"/>
          <a:ext cx="0" cy="0"/>
          <a:chOff x="0" y="0"/>
          <a:chExt cx="0" cy="0"/>
        </a:xfrm>
      </p:grpSpPr>
      <p:pic>
        <p:nvPicPr>
          <p:cNvPr id="5" name="Picture 4" descr="A tree in a park&#10;&#10;Description automatically generated">
            <a:extLst>
              <a:ext uri="{FF2B5EF4-FFF2-40B4-BE49-F238E27FC236}">
                <a16:creationId xmlns:a16="http://schemas.microsoft.com/office/drawing/2014/main" id="{22B7B5EB-409D-C364-0E66-735E92752C91}"/>
              </a:ext>
            </a:extLst>
          </p:cNvPr>
          <p:cNvPicPr>
            <a:picLocks noGrp="1" noRot="1" noChangeAspect="1" noMove="1" noResize="1" noEditPoints="1" noAdjustHandles="1" noChangeArrowheads="1" noChangeShapeType="1" noCrop="1"/>
          </p:cNvPicPr>
          <p:nvPr userDrawn="1"/>
        </p:nvPicPr>
        <p:blipFill rotWithShape="1">
          <a:blip r:embed="rId2">
            <a:alphaModFix amt="17000"/>
            <a:extLst>
              <a:ext uri="{28A0092B-C50C-407E-A947-70E740481C1C}">
                <a14:useLocalDpi xmlns:a14="http://schemas.microsoft.com/office/drawing/2010/main"/>
              </a:ext>
            </a:extLst>
          </a:blip>
          <a:srcRect/>
          <a:stretch/>
        </p:blipFill>
        <p:spPr>
          <a:xfrm>
            <a:off x="0" y="14928"/>
            <a:ext cx="12199058" cy="6852171"/>
          </a:xfrm>
          <a:prstGeom prst="rect">
            <a:avLst/>
          </a:prstGeom>
        </p:spPr>
      </p:pic>
      <p:sp>
        <p:nvSpPr>
          <p:cNvPr id="9" name="TextBox 3">
            <a:extLst>
              <a:ext uri="{FF2B5EF4-FFF2-40B4-BE49-F238E27FC236}">
                <a16:creationId xmlns:a16="http://schemas.microsoft.com/office/drawing/2014/main" id="{CBB971FD-D847-BF4C-933A-802E03ED89A8}"/>
              </a:ext>
            </a:extLst>
          </p:cNvPr>
          <p:cNvSpPr txBox="1">
            <a:spLocks noGrp="1" noRot="1" noMove="1" noResize="1" noEditPoints="1" noAdjustHandles="1" noChangeArrowheads="1" noChangeShapeType="1"/>
          </p:cNvSpPr>
          <p:nvPr userDrawn="1"/>
        </p:nvSpPr>
        <p:spPr>
          <a:xfrm>
            <a:off x="875420" y="1628800"/>
            <a:ext cx="10441160" cy="4478149"/>
          </a:xfrm>
          <a:prstGeom prst="rect">
            <a:avLst/>
          </a:prstGeom>
          <a:solidFill>
            <a:schemeClr val="accent1">
              <a:alpha val="0"/>
            </a:schemeClr>
          </a:solidFill>
        </p:spPr>
        <p:txBody>
          <a:bodyPr wrap="square" rtlCol="0">
            <a:spAutoFit/>
          </a:bodyPr>
          <a:ls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a:lstStyle>
          <a:p>
            <a:pPr algn="l" fontAlgn="base">
              <a:spcBef>
                <a:spcPts val="1200"/>
              </a:spcBef>
            </a:pPr>
            <a:endParaRPr lang="en-AU" sz="1100" b="0" i="0" dirty="0">
              <a:solidFill>
                <a:schemeClr val="bg1"/>
              </a:solidFill>
              <a:effectLst/>
              <a:latin typeface="+mj-lt"/>
            </a:endParaRPr>
          </a:p>
          <a:p>
            <a:pPr algn="l">
              <a:spcBef>
                <a:spcPts val="1200"/>
              </a:spcBef>
            </a:pPr>
            <a:r>
              <a:rPr lang="en-AU" sz="1600" b="0" i="0" dirty="0">
                <a:solidFill>
                  <a:schemeClr val="bg1"/>
                </a:solidFill>
                <a:effectLst/>
                <a:latin typeface="+mj-lt"/>
              </a:rPr>
              <a:t>The University of Melbourne acknowledges the Traditional Owners of the unceded land on which we work, learn and live: the Wurundjeri Woi-wurrung and Bunurong peoples (Burnley, Fishermans Bend, Parkville, Southbank and Werribee campuses), the Yorta Yorta Nation (Dookie and Shepparton campuses), and the Dja Dja Wurrung people (Creswick campus).</a:t>
            </a:r>
          </a:p>
          <a:p>
            <a:pPr algn="l">
              <a:spcBef>
                <a:spcPts val="1200"/>
              </a:spcBef>
            </a:pPr>
            <a:r>
              <a:rPr lang="en-AU" sz="1600" b="0" i="0" dirty="0">
                <a:solidFill>
                  <a:schemeClr val="bg1"/>
                </a:solidFill>
                <a:effectLst/>
                <a:latin typeface="+mj-lt"/>
              </a:rPr>
              <a:t>The University also acknowledges and is grateful to the Traditional Owners, Elders and Knowledge Holders of all Indigenous nations and clans who have been instrumental in our reconciliation journey.</a:t>
            </a:r>
          </a:p>
          <a:p>
            <a:pPr algn="l">
              <a:spcBef>
                <a:spcPts val="1200"/>
              </a:spcBef>
            </a:pPr>
            <a:r>
              <a:rPr lang="en-AU" sz="1600" b="0" i="0" dirty="0">
                <a:solidFill>
                  <a:schemeClr val="bg1"/>
                </a:solidFill>
                <a:effectLst/>
                <a:latin typeface="+mj-lt"/>
              </a:rPr>
              <a:t>We recognise the unique place held by Aboriginal and Torres Strait Islander peoples as the original owners and custodians of the lands and waterways across the Australian continent, with histories of continuous connection dating back more than 60,000 years. We also acknowledge their enduring cultural practices of caring for Country.</a:t>
            </a:r>
          </a:p>
          <a:p>
            <a:pPr algn="l">
              <a:spcBef>
                <a:spcPts val="1200"/>
              </a:spcBef>
            </a:pPr>
            <a:r>
              <a:rPr lang="en-AU" sz="1600" b="0" i="0" dirty="0">
                <a:solidFill>
                  <a:schemeClr val="bg1"/>
                </a:solidFill>
                <a:effectLst/>
                <a:latin typeface="+mj-lt"/>
              </a:rPr>
              <a:t>We pay respect to Elders past, present and future, and acknowledge the importance of Indigenous knowledge in the Academy. As a community of researchers, teachers, professional staff and students we are privileged to work and learn every day with Indigenous colleagues and partners.</a:t>
            </a:r>
          </a:p>
          <a:p>
            <a:pPr algn="l">
              <a:spcBef>
                <a:spcPts val="1200"/>
              </a:spcBef>
            </a:pPr>
            <a:r>
              <a:rPr lang="en-AU" sz="1600" b="0" i="0" dirty="0">
                <a:solidFill>
                  <a:schemeClr val="bg1"/>
                </a:solidFill>
                <a:effectLst/>
                <a:latin typeface="+mj-lt"/>
              </a:rPr>
              <a:t>In making this Acknowledgment of Country we commit to respectful and responsible conduct towards all others according to the Traditional lores of this land, particularly at times of formal ceremony.</a:t>
            </a:r>
            <a:endParaRPr lang="en-AU" sz="1600" dirty="0">
              <a:solidFill>
                <a:schemeClr val="bg1"/>
              </a:solidFill>
              <a:latin typeface="+mj-lt"/>
            </a:endParaRPr>
          </a:p>
        </p:txBody>
      </p:sp>
      <p:pic>
        <p:nvPicPr>
          <p:cNvPr id="6" name="Picture Placeholder 10" descr="Logo&#10;&#10;Description automatically generated">
            <a:extLst>
              <a:ext uri="{FF2B5EF4-FFF2-40B4-BE49-F238E27FC236}">
                <a16:creationId xmlns:a16="http://schemas.microsoft.com/office/drawing/2014/main" id="{72FB4B94-D733-663C-1E58-FF1318E71F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223907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_with image5_style1">
    <p:spTree>
      <p:nvGrpSpPr>
        <p:cNvPr id="1" name=""/>
        <p:cNvGrpSpPr/>
        <p:nvPr/>
      </p:nvGrpSpPr>
      <p:grpSpPr>
        <a:xfrm>
          <a:off x="0" y="0"/>
          <a:ext cx="0" cy="0"/>
          <a:chOff x="0" y="0"/>
          <a:chExt cx="0" cy="0"/>
        </a:xfrm>
      </p:grpSpPr>
      <p:pic>
        <p:nvPicPr>
          <p:cNvPr id="3" name="Picture 2" descr="A large auditorium with blue lights&#10;&#10;Description automatically generated">
            <a:extLst>
              <a:ext uri="{FF2B5EF4-FFF2-40B4-BE49-F238E27FC236}">
                <a16:creationId xmlns:a16="http://schemas.microsoft.com/office/drawing/2014/main" id="{E4A9FC45-DD09-38AB-3B34-9EF99267B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851691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4" name="Rectangle 3">
            <a:extLst>
              <a:ext uri="{FF2B5EF4-FFF2-40B4-BE49-F238E27FC236}">
                <a16:creationId xmlns:a16="http://schemas.microsoft.com/office/drawing/2014/main" id="{D3569B04-81DF-2285-6290-6A1B9AE81DFD}"/>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pic>
        <p:nvPicPr>
          <p:cNvPr id="10" name="Picture Placeholder 10" descr="Logo&#10;&#10;Description automatically generated">
            <a:extLst>
              <a:ext uri="{FF2B5EF4-FFF2-40B4-BE49-F238E27FC236}">
                <a16:creationId xmlns:a16="http://schemas.microsoft.com/office/drawing/2014/main" id="{560B8F70-2D74-855E-E3DD-E1442F6A7D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14" name="Text Placeholder 11">
            <a:extLst>
              <a:ext uri="{FF2B5EF4-FFF2-40B4-BE49-F238E27FC236}">
                <a16:creationId xmlns:a16="http://schemas.microsoft.com/office/drawing/2014/main" id="{2C42A733-BC01-7351-0C78-CD744DE94C58}"/>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321238552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over_style5">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2C421D"/>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559277857"/>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5">
    <p:spTree>
      <p:nvGrpSpPr>
        <p:cNvPr id="1" name=""/>
        <p:cNvGrpSpPr/>
        <p:nvPr/>
      </p:nvGrpSpPr>
      <p:grpSpPr>
        <a:xfrm>
          <a:off x="0" y="0"/>
          <a:ext cx="0" cy="0"/>
          <a:chOff x="0" y="0"/>
          <a:chExt cx="0" cy="0"/>
        </a:xfrm>
      </p:grpSpPr>
      <p:pic>
        <p:nvPicPr>
          <p:cNvPr id="11" name="Picture 10" descr="People walking in a park&#10;&#10;Description automatically generated">
            <a:extLst>
              <a:ext uri="{FF2B5EF4-FFF2-40B4-BE49-F238E27FC236}">
                <a16:creationId xmlns:a16="http://schemas.microsoft.com/office/drawing/2014/main" id="{8FBDA43B-799F-3262-242C-5B80658B72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2000"/>
            <a:ext cx="845812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00569612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5">
    <p:spTree>
      <p:nvGrpSpPr>
        <p:cNvPr id="1" name=""/>
        <p:cNvGrpSpPr/>
        <p:nvPr/>
      </p:nvGrpSpPr>
      <p:grpSpPr>
        <a:xfrm>
          <a:off x="0" y="0"/>
          <a:ext cx="0" cy="0"/>
          <a:chOff x="0" y="0"/>
          <a:chExt cx="0" cy="0"/>
        </a:xfrm>
      </p:grpSpPr>
      <p:pic>
        <p:nvPicPr>
          <p:cNvPr id="8" name="Picture 7" descr="People walking past a building with ivy on the side&#10;&#10;Description automatically generated">
            <a:extLst>
              <a:ext uri="{FF2B5EF4-FFF2-40B4-BE49-F238E27FC236}">
                <a16:creationId xmlns:a16="http://schemas.microsoft.com/office/drawing/2014/main" id="{DCDBF601-CDA9-69BA-756C-E76F557DDDB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3495"/>
            <a:ext cx="8937748" cy="6120000"/>
          </a:xfrm>
          <a:prstGeom prst="rect">
            <a:avLst/>
          </a:prstGeom>
        </p:spPr>
      </p:pic>
      <p:sp>
        <p:nvSpPr>
          <p:cNvPr id="3" name="Picture Placeholder 7">
            <a:extLst>
              <a:ext uri="{FF2B5EF4-FFF2-40B4-BE49-F238E27FC236}">
                <a16:creationId xmlns:a16="http://schemas.microsoft.com/office/drawing/2014/main" id="{F974493F-F173-1F00-92AD-843885FB6183}"/>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11259524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5">
    <p:spTree>
      <p:nvGrpSpPr>
        <p:cNvPr id="1" name=""/>
        <p:cNvGrpSpPr/>
        <p:nvPr/>
      </p:nvGrpSpPr>
      <p:grpSpPr>
        <a:xfrm>
          <a:off x="0" y="0"/>
          <a:ext cx="0" cy="0"/>
          <a:chOff x="0" y="0"/>
          <a:chExt cx="0" cy="0"/>
        </a:xfrm>
      </p:grpSpPr>
      <p:pic>
        <p:nvPicPr>
          <p:cNvPr id="4" name="Picture 3" descr="Close-up of hands cutting a plant&#10;&#10;Description automatically generated">
            <a:extLst>
              <a:ext uri="{FF2B5EF4-FFF2-40B4-BE49-F238E27FC236}">
                <a16:creationId xmlns:a16="http://schemas.microsoft.com/office/drawing/2014/main" id="{C8DC821B-C317-1417-9462-5276076292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3496"/>
            <a:ext cx="91162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76445185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3086940640"/>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ver_style6">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275871578"/>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6">
    <p:spTree>
      <p:nvGrpSpPr>
        <p:cNvPr id="1" name=""/>
        <p:cNvGrpSpPr/>
        <p:nvPr/>
      </p:nvGrpSpPr>
      <p:grpSpPr>
        <a:xfrm>
          <a:off x="0" y="0"/>
          <a:ext cx="0" cy="0"/>
          <a:chOff x="0" y="0"/>
          <a:chExt cx="0" cy="0"/>
        </a:xfrm>
      </p:grpSpPr>
      <p:pic>
        <p:nvPicPr>
          <p:cNvPr id="11" name="Picture 10" descr="A building with a large building and a green field&#10;&#10;Description automatically generated with medium confidence">
            <a:extLst>
              <a:ext uri="{FF2B5EF4-FFF2-40B4-BE49-F238E27FC236}">
                <a16:creationId xmlns:a16="http://schemas.microsoft.com/office/drawing/2014/main" id="{77EEB241-B6FD-9EE4-0BB0-B7F11F8418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1999"/>
            <a:ext cx="917446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987937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6">
    <p:spTree>
      <p:nvGrpSpPr>
        <p:cNvPr id="1" name=""/>
        <p:cNvGrpSpPr/>
        <p:nvPr/>
      </p:nvGrpSpPr>
      <p:grpSpPr>
        <a:xfrm>
          <a:off x="0" y="0"/>
          <a:ext cx="0" cy="0"/>
          <a:chOff x="0" y="0"/>
          <a:chExt cx="0" cy="0"/>
        </a:xfrm>
      </p:grpSpPr>
      <p:pic>
        <p:nvPicPr>
          <p:cNvPr id="9" name="Picture 8" descr="A pencil and a piece of wood&#10;&#10;Description automatically generated">
            <a:extLst>
              <a:ext uri="{FF2B5EF4-FFF2-40B4-BE49-F238E27FC236}">
                <a16:creationId xmlns:a16="http://schemas.microsoft.com/office/drawing/2014/main" id="{65E1F172-EAEE-9E3C-B801-E4B9030BEE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5599" y="342000"/>
            <a:ext cx="809066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47847077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6">
    <p:spTree>
      <p:nvGrpSpPr>
        <p:cNvPr id="1" name=""/>
        <p:cNvGrpSpPr/>
        <p:nvPr/>
      </p:nvGrpSpPr>
      <p:grpSpPr>
        <a:xfrm>
          <a:off x="0" y="0"/>
          <a:ext cx="0" cy="0"/>
          <a:chOff x="0" y="0"/>
          <a:chExt cx="0" cy="0"/>
        </a:xfrm>
      </p:grpSpPr>
      <p:pic>
        <p:nvPicPr>
          <p:cNvPr id="11" name="Picture 10" descr="A close-up of a person holding a pair of hands&#10;&#10;Description automatically generated">
            <a:extLst>
              <a:ext uri="{FF2B5EF4-FFF2-40B4-BE49-F238E27FC236}">
                <a16:creationId xmlns:a16="http://schemas.microsoft.com/office/drawing/2014/main" id="{BE621E20-3B1D-7A47-09A7-7ADB27759E1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2000"/>
            <a:ext cx="919245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90000"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50077443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79004168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Dark Mode">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1"/>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AU"/>
          </a:p>
        </p:txBody>
      </p:sp>
    </p:spTree>
    <p:extLst>
      <p:ext uri="{BB962C8B-B14F-4D97-AF65-F5344CB8AC3E}">
        <p14:creationId xmlns:p14="http://schemas.microsoft.com/office/powerpoint/2010/main" val="13924573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ver_style7">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73234B"/>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EB7B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470024636"/>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7">
    <p:spTree>
      <p:nvGrpSpPr>
        <p:cNvPr id="1" name=""/>
        <p:cNvGrpSpPr/>
        <p:nvPr/>
      </p:nvGrpSpPr>
      <p:grpSpPr>
        <a:xfrm>
          <a:off x="0" y="0"/>
          <a:ext cx="0" cy="0"/>
          <a:chOff x="0" y="0"/>
          <a:chExt cx="0" cy="0"/>
        </a:xfrm>
      </p:grpSpPr>
      <p:pic>
        <p:nvPicPr>
          <p:cNvPr id="4" name="Picture 3" descr="A building with trees and grass&#10;&#10;Description automatically generated">
            <a:extLst>
              <a:ext uri="{FF2B5EF4-FFF2-40B4-BE49-F238E27FC236}">
                <a16:creationId xmlns:a16="http://schemas.microsoft.com/office/drawing/2014/main" id="{DBF2D86A-A44D-CDAE-9665-F4BFF676E9E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2000"/>
            <a:ext cx="86448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271102881"/>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7">
    <p:spTree>
      <p:nvGrpSpPr>
        <p:cNvPr id="1" name=""/>
        <p:cNvGrpSpPr/>
        <p:nvPr/>
      </p:nvGrpSpPr>
      <p:grpSpPr>
        <a:xfrm>
          <a:off x="0" y="0"/>
          <a:ext cx="0" cy="0"/>
          <a:chOff x="0" y="0"/>
          <a:chExt cx="0" cy="0"/>
        </a:xfrm>
      </p:grpSpPr>
      <p:pic>
        <p:nvPicPr>
          <p:cNvPr id="4" name="Picture 3" descr="A multi-story building with colorful balconies&#10;&#10;Description automatically generated">
            <a:extLst>
              <a:ext uri="{FF2B5EF4-FFF2-40B4-BE49-F238E27FC236}">
                <a16:creationId xmlns:a16="http://schemas.microsoft.com/office/drawing/2014/main" id="{90EADEC2-C4A9-6F30-E874-B83B9B07C3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2000"/>
            <a:ext cx="9179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34664534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7">
    <p:spTree>
      <p:nvGrpSpPr>
        <p:cNvPr id="1" name=""/>
        <p:cNvGrpSpPr/>
        <p:nvPr/>
      </p:nvGrpSpPr>
      <p:grpSpPr>
        <a:xfrm>
          <a:off x="0" y="0"/>
          <a:ext cx="0" cy="0"/>
          <a:chOff x="0" y="0"/>
          <a:chExt cx="0" cy="0"/>
        </a:xfrm>
      </p:grpSpPr>
      <p:pic>
        <p:nvPicPr>
          <p:cNvPr id="4" name="Picture 3" descr="A person holding a file&#10;&#10;Description automatically generated">
            <a:extLst>
              <a:ext uri="{FF2B5EF4-FFF2-40B4-BE49-F238E27FC236}">
                <a16:creationId xmlns:a16="http://schemas.microsoft.com/office/drawing/2014/main" id="{F3379736-BE03-EE69-3641-E7C70EC45D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1999"/>
            <a:ext cx="91634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593548351"/>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7">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694923534"/>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ver_style8">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1"/>
          </a:solidFill>
        </p:spPr>
        <p:txBody>
          <a:bodyPr lIns="180000" tIns="144000" rIns="144000" bIns="144000"/>
          <a:lstStyle>
            <a:lvl1pPr marL="0">
              <a:lnSpc>
                <a:spcPts val="1400"/>
              </a:lnSpc>
              <a:spcAft>
                <a:spcPts val="0"/>
              </a:spcAft>
              <a:buFontTx/>
              <a:buNone/>
              <a:defRPr sz="1200" b="1">
                <a:solidFill>
                  <a:schemeClr val="bg1"/>
                </a:solidFill>
              </a:defRPr>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045715985"/>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8">
    <p:spTree>
      <p:nvGrpSpPr>
        <p:cNvPr id="1" name=""/>
        <p:cNvGrpSpPr/>
        <p:nvPr/>
      </p:nvGrpSpPr>
      <p:grpSpPr>
        <a:xfrm>
          <a:off x="0" y="0"/>
          <a:ext cx="0" cy="0"/>
          <a:chOff x="0" y="0"/>
          <a:chExt cx="0" cy="0"/>
        </a:xfrm>
      </p:grpSpPr>
      <p:pic>
        <p:nvPicPr>
          <p:cNvPr id="4" name="Picture 3" descr="A person walking past a building&#10;&#10;Description automatically generated">
            <a:extLst>
              <a:ext uri="{FF2B5EF4-FFF2-40B4-BE49-F238E27FC236}">
                <a16:creationId xmlns:a16="http://schemas.microsoft.com/office/drawing/2014/main" id="{D5753130-04CA-4F8F-7BD2-B29CCF71ABB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2000"/>
            <a:ext cx="916535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33558506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8">
    <p:spTree>
      <p:nvGrpSpPr>
        <p:cNvPr id="1" name=""/>
        <p:cNvGrpSpPr/>
        <p:nvPr/>
      </p:nvGrpSpPr>
      <p:grpSpPr>
        <a:xfrm>
          <a:off x="0" y="0"/>
          <a:ext cx="0" cy="0"/>
          <a:chOff x="0" y="0"/>
          <a:chExt cx="0" cy="0"/>
        </a:xfrm>
      </p:grpSpPr>
      <p:pic>
        <p:nvPicPr>
          <p:cNvPr id="9" name="Picture 8" descr="A sculpture outside of a building&#10;&#10;Description automatically generated">
            <a:extLst>
              <a:ext uri="{FF2B5EF4-FFF2-40B4-BE49-F238E27FC236}">
                <a16:creationId xmlns:a16="http://schemas.microsoft.com/office/drawing/2014/main" id="{5BC26AC2-AAA3-E94F-770E-788A91004B3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2000"/>
            <a:ext cx="830393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28428666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8">
    <p:spTree>
      <p:nvGrpSpPr>
        <p:cNvPr id="1" name=""/>
        <p:cNvGrpSpPr/>
        <p:nvPr/>
      </p:nvGrpSpPr>
      <p:grpSpPr>
        <a:xfrm>
          <a:off x="0" y="0"/>
          <a:ext cx="0" cy="0"/>
          <a:chOff x="0" y="0"/>
          <a:chExt cx="0" cy="0"/>
        </a:xfrm>
      </p:grpSpPr>
      <p:pic>
        <p:nvPicPr>
          <p:cNvPr id="4" name="Picture 3" descr="A person cleaning a surface&#10;&#10;Description automatically generated">
            <a:extLst>
              <a:ext uri="{FF2B5EF4-FFF2-40B4-BE49-F238E27FC236}">
                <a16:creationId xmlns:a16="http://schemas.microsoft.com/office/drawing/2014/main" id="{F496D6BF-DBBA-5AEF-EF97-08D170EF1CA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1999"/>
            <a:ext cx="91023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58015165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8">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423504543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and Presenter">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a:xfrm>
            <a:off x="345600" y="6437192"/>
            <a:ext cx="4114800" cy="216000"/>
          </a:xfrm>
        </p:spPr>
        <p:txBody>
          <a:bodyPr/>
          <a:lstStyle>
            <a:lvl1pPr>
              <a:defRPr>
                <a:solidFill>
                  <a:schemeClr val="bg2"/>
                </a:solidFill>
              </a:defRPr>
            </a:lvl1pPr>
          </a:lstStyle>
          <a:p>
            <a:r>
              <a:rPr lang="en-AU" dirty="0"/>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673806"/>
            <a:ext cx="7405200" cy="44676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GB"/>
              <a:t>Click to edit Master title style</a:t>
            </a:r>
            <a:endParaRPr lang="en-AU" dirty="0"/>
          </a:p>
        </p:txBody>
      </p:sp>
      <p:sp>
        <p:nvSpPr>
          <p:cNvPr id="4" name="Picture Placeholder 7">
            <a:extLst>
              <a:ext uri="{FF2B5EF4-FFF2-40B4-BE49-F238E27FC236}">
                <a16:creationId xmlns:a16="http://schemas.microsoft.com/office/drawing/2014/main" id="{7C6DB685-726F-A1FB-C9B0-00C92EC7F117}"/>
              </a:ext>
            </a:extLst>
          </p:cNvPr>
          <p:cNvSpPr>
            <a:spLocks noGrp="1"/>
          </p:cNvSpPr>
          <p:nvPr>
            <p:ph type="pic" sz="quarter" idx="16" hasCustomPrompt="1"/>
          </p:nvPr>
        </p:nvSpPr>
        <p:spPr>
          <a:xfrm>
            <a:off x="8040217" y="1673806"/>
            <a:ext cx="3806182" cy="4467794"/>
          </a:xfrm>
          <a:blipFill>
            <a:blip r:embed="rId2" cstate="print">
              <a:extLst>
                <a:ext uri="{28A0092B-C50C-407E-A947-70E740481C1C}">
                  <a14:useLocalDpi xmlns:a14="http://schemas.microsoft.com/office/drawing/2010/main" val="0"/>
                </a:ext>
              </a:extLst>
            </a:blip>
            <a:stretch>
              <a:fillRect l="-12818" t="-6998" r="-14598" b="-250"/>
            </a:stretch>
          </a:blipFill>
        </p:spPr>
        <p:txBody>
          <a:bodyPr anchor="ctr" anchorCtr="0"/>
          <a:lstStyle>
            <a:lvl1pPr algn="ctr">
              <a:defRPr/>
            </a:lvl1pPr>
          </a:lstStyle>
          <a:p>
            <a:r>
              <a:rPr lang="en-AU" dirty="0"/>
              <a:t>Click icon to add Image of presenter</a:t>
            </a:r>
          </a:p>
        </p:txBody>
      </p:sp>
      <p:sp>
        <p:nvSpPr>
          <p:cNvPr id="5" name="TextBox 4">
            <a:extLst>
              <a:ext uri="{FF2B5EF4-FFF2-40B4-BE49-F238E27FC236}">
                <a16:creationId xmlns:a16="http://schemas.microsoft.com/office/drawing/2014/main" id="{8D5EAD7E-7B06-ABC7-F34C-50EDEAFC6D52}"/>
              </a:ext>
            </a:extLst>
          </p:cNvPr>
          <p:cNvSpPr txBox="1"/>
          <p:nvPr userDrawn="1"/>
        </p:nvSpPr>
        <p:spPr>
          <a:xfrm>
            <a:off x="4700845" y="6499304"/>
            <a:ext cx="7145554" cy="153888"/>
          </a:xfrm>
          <a:prstGeom prst="rect">
            <a:avLst/>
          </a:prstGeom>
          <a:noFill/>
        </p:spPr>
        <p:txBody>
          <a:bodyPr wrap="square" lIns="0" tIns="0" rIns="0" bIns="0" rtlCol="0">
            <a:spAutoFit/>
          </a:bodyPr>
          <a:lstStyle/>
          <a:p>
            <a:pPr algn="r">
              <a:lnSpc>
                <a:spcPts val="1200"/>
              </a:lnSpc>
            </a:pPr>
            <a:r>
              <a:rPr lang="en-AU" sz="1000" dirty="0"/>
              <a:t>(c) The University of Melbourne &lt;insert year&gt; This content is protected and may not be shared, uploaded, or distributed.</a:t>
            </a:r>
          </a:p>
        </p:txBody>
      </p:sp>
    </p:spTree>
    <p:extLst>
      <p:ext uri="{BB962C8B-B14F-4D97-AF65-F5344CB8AC3E}">
        <p14:creationId xmlns:p14="http://schemas.microsoft.com/office/powerpoint/2010/main" val="39155435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5FD65-719B-D18F-F8E8-E39C71BCBD2F}"/>
              </a:ext>
            </a:extLst>
          </p:cNvPr>
          <p:cNvSpPr>
            <a:spLocks noGrp="1"/>
          </p:cNvSpPr>
          <p:nvPr>
            <p:ph type="title"/>
          </p:nvPr>
        </p:nvSpPr>
        <p:spPr/>
        <p:txBody>
          <a:bodyPr/>
          <a:lstStyle/>
          <a:p>
            <a:r>
              <a:rPr lang="en-GB"/>
              <a:t>Click to edit Master title style</a:t>
            </a:r>
            <a:endParaRPr lang="en-AU"/>
          </a:p>
        </p:txBody>
      </p:sp>
      <p:sp>
        <p:nvSpPr>
          <p:cNvPr id="2" name="Footer Placeholder 1">
            <a:extLst>
              <a:ext uri="{FF2B5EF4-FFF2-40B4-BE49-F238E27FC236}">
                <a16:creationId xmlns:a16="http://schemas.microsoft.com/office/drawing/2014/main" id="{AEAC15A5-6D74-A5DE-3613-65783B641150}"/>
              </a:ext>
            </a:extLst>
          </p:cNvPr>
          <p:cNvSpPr>
            <a:spLocks noGrp="1"/>
          </p:cNvSpPr>
          <p:nvPr>
            <p:ph type="ftr" sz="quarter" idx="13"/>
          </p:nvPr>
        </p:nvSpPr>
        <p:spPr/>
        <p:txBody>
          <a:bodyPr/>
          <a:lstStyle/>
          <a:p>
            <a:r>
              <a:rPr lang="en-AU"/>
              <a:t>[Insert Identifier] | [Insert Report Title]</a:t>
            </a:r>
          </a:p>
        </p:txBody>
      </p:sp>
      <p:sp>
        <p:nvSpPr>
          <p:cNvPr id="4" name="Slide Number Placeholder 3">
            <a:extLst>
              <a:ext uri="{FF2B5EF4-FFF2-40B4-BE49-F238E27FC236}">
                <a16:creationId xmlns:a16="http://schemas.microsoft.com/office/drawing/2014/main" id="{435F3ED5-6AAA-3BC2-D5BA-F3F1F1F148E4}"/>
              </a:ext>
            </a:extLst>
          </p:cNvPr>
          <p:cNvSpPr>
            <a:spLocks noGrp="1"/>
          </p:cNvSpPr>
          <p:nvPr>
            <p:ph type="sldNum" sz="quarter" idx="14"/>
          </p:nvPr>
        </p:nvSpPr>
        <p:spPr/>
        <p:txBody>
          <a:bodyPr/>
          <a:lstStyle/>
          <a:p>
            <a:r>
              <a:rPr lang="en-AU"/>
              <a:t>Page [</a:t>
            </a:r>
            <a:fld id="{29D5CE74-914C-4689-99FC-1AEF49CE2B47}" type="slidenum">
              <a:rPr smtClean="0"/>
              <a:pPr/>
              <a:t>‹#›</a:t>
            </a:fld>
            <a:r>
              <a:t>]</a:t>
            </a:r>
            <a:endParaRPr lang="en-AU"/>
          </a:p>
        </p:txBody>
      </p:sp>
    </p:spTree>
    <p:extLst>
      <p:ext uri="{BB962C8B-B14F-4D97-AF65-F5344CB8AC3E}">
        <p14:creationId xmlns:p14="http://schemas.microsoft.com/office/powerpoint/2010/main" val="242996294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r>
              <a:rPr lang="en-AU" noProof="0"/>
              <a:t>[Insert Identifier] | [Insert Report Title]</a:t>
            </a:r>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2202954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2"/>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2"/>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GB"/>
              <a:t>Click to edit Master title style</a:t>
            </a:r>
            <a:endParaRPr lang="en-AU" dirty="0"/>
          </a:p>
        </p:txBody>
      </p:sp>
    </p:spTree>
    <p:extLst>
      <p:ext uri="{BB962C8B-B14F-4D97-AF65-F5344CB8AC3E}">
        <p14:creationId xmlns:p14="http://schemas.microsoft.com/office/powerpoint/2010/main" val="326753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704266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wo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GB"/>
              <a:t>Click to edit Master title style</a:t>
            </a:r>
            <a:endParaRPr lang="en-AU"/>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6219599"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1751513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Image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GB"/>
              <a:t>Click to edit Master title style</a:t>
            </a:r>
            <a:endParaRPr lang="en-AU"/>
          </a:p>
        </p:txBody>
      </p:sp>
      <p:sp>
        <p:nvSpPr>
          <p:cNvPr id="6" name="Picture Placeholder 5">
            <a:extLst>
              <a:ext uri="{FF2B5EF4-FFF2-40B4-BE49-F238E27FC236}">
                <a16:creationId xmlns:a16="http://schemas.microsoft.com/office/drawing/2014/main" id="{FC2A53D8-7CC9-C8A8-3494-5EBD660356B9}"/>
              </a:ext>
            </a:extLst>
          </p:cNvPr>
          <p:cNvSpPr>
            <a:spLocks noGrp="1"/>
          </p:cNvSpPr>
          <p:nvPr>
            <p:ph type="pic" sz="quarter" idx="16" hasCustomPrompt="1"/>
          </p:nvPr>
        </p:nvSpPr>
        <p:spPr>
          <a:xfrm>
            <a:off x="6219599" y="1870075"/>
            <a:ext cx="5626800" cy="4273200"/>
          </a:xfrm>
        </p:spPr>
        <p:txBody>
          <a:bodyPr anchor="ctr" anchorCtr="0"/>
          <a:lstStyle>
            <a:lvl1pPr algn="ctr">
              <a:lnSpc>
                <a:spcPts val="1400"/>
              </a:lnSpc>
              <a:defRPr sz="1200"/>
            </a:lvl1pPr>
          </a:lstStyle>
          <a:p>
            <a:r>
              <a:rPr lang="en-AU" dirty="0"/>
              <a:t>Click icon to insert image</a:t>
            </a:r>
          </a:p>
        </p:txBody>
      </p:sp>
    </p:spTree>
    <p:extLst>
      <p:ext uri="{BB962C8B-B14F-4D97-AF65-F5344CB8AC3E}">
        <p14:creationId xmlns:p14="http://schemas.microsoft.com/office/powerpoint/2010/main" val="3118280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3875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4" cy="3886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6" name="Chart Placeholder 5">
            <a:extLst>
              <a:ext uri="{FF2B5EF4-FFF2-40B4-BE49-F238E27FC236}">
                <a16:creationId xmlns:a16="http://schemas.microsoft.com/office/drawing/2014/main" id="{83A92489-4F48-E651-8308-E8A1BEAEF4BD}"/>
              </a:ext>
            </a:extLst>
          </p:cNvPr>
          <p:cNvSpPr>
            <a:spLocks noGrp="1"/>
          </p:cNvSpPr>
          <p:nvPr>
            <p:ph type="chart" sz="quarter" idx="17" hasCustomPrompt="1"/>
          </p:nvPr>
        </p:nvSpPr>
        <p:spPr>
          <a:xfrm>
            <a:off x="345600" y="2573905"/>
            <a:ext cx="5626575" cy="2880320"/>
          </a:xfrm>
        </p:spPr>
        <p:txBody>
          <a:bodyPr anchor="ctr" anchorCtr="0"/>
          <a:lstStyle>
            <a:lvl1pPr algn="ctr">
              <a:defRPr/>
            </a:lvl1pPr>
          </a:lstStyle>
          <a:p>
            <a:r>
              <a:rPr lang="en-AU" dirty="0"/>
              <a:t>Click icon to insert Chart</a:t>
            </a:r>
          </a:p>
        </p:txBody>
      </p:sp>
      <p:sp>
        <p:nvSpPr>
          <p:cNvPr id="9" name="Chart Placeholder 5">
            <a:extLst>
              <a:ext uri="{FF2B5EF4-FFF2-40B4-BE49-F238E27FC236}">
                <a16:creationId xmlns:a16="http://schemas.microsoft.com/office/drawing/2014/main" id="{9D4C9335-8F56-5714-572A-14E7E23CC1AB}"/>
              </a:ext>
            </a:extLst>
          </p:cNvPr>
          <p:cNvSpPr>
            <a:spLocks noGrp="1"/>
          </p:cNvSpPr>
          <p:nvPr>
            <p:ph type="chart" sz="quarter" idx="18" hasCustomPrompt="1"/>
          </p:nvPr>
        </p:nvSpPr>
        <p:spPr>
          <a:xfrm>
            <a:off x="6223381" y="2573905"/>
            <a:ext cx="5623018" cy="2880320"/>
          </a:xfrm>
        </p:spPr>
        <p:txBody>
          <a:bodyPr anchor="ctr" anchorCtr="0"/>
          <a:lstStyle>
            <a:lvl1pPr algn="ctr">
              <a:defRPr/>
            </a:lvl1pPr>
          </a:lstStyle>
          <a:p>
            <a:r>
              <a:rPr lang="en-AU" dirty="0"/>
              <a:t>Click icon to insert Chart</a:t>
            </a:r>
          </a:p>
        </p:txBody>
      </p:sp>
      <p:sp>
        <p:nvSpPr>
          <p:cNvPr id="4" name="Title 3">
            <a:extLst>
              <a:ext uri="{FF2B5EF4-FFF2-40B4-BE49-F238E27FC236}">
                <a16:creationId xmlns:a16="http://schemas.microsoft.com/office/drawing/2014/main" id="{0C4277FC-2AB5-CB23-BC94-BEF3C9536350}"/>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4061018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3"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4" name="Title 3">
            <a:extLst>
              <a:ext uri="{FF2B5EF4-FFF2-40B4-BE49-F238E27FC236}">
                <a16:creationId xmlns:a16="http://schemas.microsoft.com/office/drawing/2014/main" id="{4863FD07-110D-DEB8-85AE-92CD33C072C4}"/>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1421847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hree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dirty="0"/>
              <a:t>Page [</a:t>
            </a:r>
            <a:fld id="{29D5CE74-914C-4689-99FC-1AEF49CE2B47}" type="slidenum">
              <a:rPr smtClean="0"/>
              <a:pPr/>
              <a:t>‹#›</a:t>
            </a:fld>
            <a:r>
              <a:rPr dirty="0"/>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GB"/>
              <a:t>Click to edit Master title style</a:t>
            </a:r>
            <a:endParaRPr lang="en-AU" dirty="0"/>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4296000"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Content Placeholder 6">
            <a:extLst>
              <a:ext uri="{FF2B5EF4-FFF2-40B4-BE49-F238E27FC236}">
                <a16:creationId xmlns:a16="http://schemas.microsoft.com/office/drawing/2014/main" id="{A14B56AF-59AC-1DD7-A515-93236D9D5034}"/>
              </a:ext>
            </a:extLst>
          </p:cNvPr>
          <p:cNvSpPr>
            <a:spLocks noGrp="1"/>
          </p:cNvSpPr>
          <p:nvPr>
            <p:ph sz="quarter" idx="17"/>
          </p:nvPr>
        </p:nvSpPr>
        <p:spPr>
          <a:xfrm>
            <a:off x="8246399"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1503064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notice">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5BE21A-3472-BF8A-EB42-E260FAD81CC6}"/>
              </a:ext>
            </a:extLst>
          </p:cNvPr>
          <p:cNvSpPr txBox="1"/>
          <p:nvPr userDrawn="1"/>
        </p:nvSpPr>
        <p:spPr>
          <a:xfrm>
            <a:off x="1835696" y="1899350"/>
            <a:ext cx="8520608" cy="3305520"/>
          </a:xfrm>
          <a:prstGeom prst="rect">
            <a:avLst/>
          </a:prstGeom>
          <a:noFill/>
          <a:ln w="15875">
            <a:solidFill>
              <a:schemeClr val="bg1"/>
            </a:solidFill>
          </a:ln>
        </p:spPr>
        <p:txBody>
          <a:bodyPr wrap="square">
            <a:spAutoFit/>
          </a:bodyPr>
          <a:lstStyle/>
          <a:p>
            <a:pPr algn="ctr"/>
            <a:endPar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WARNING</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This material has been reproduced and communicated to you by or on behalf of the University of Melbourne in accordance with section 113P of the </a:t>
            </a:r>
            <a:r>
              <a:rPr lang="en-GB" sz="16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Copyright Act 1968</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Act</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material in this communication may be subject to copyright under the Act.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Any further reproduction or communication of this material by you may be the subject of copyright protection under the Act.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Do not remove this notice</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A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dirty="0"/>
          </a:p>
        </p:txBody>
      </p:sp>
    </p:spTree>
    <p:extLst>
      <p:ext uri="{BB962C8B-B14F-4D97-AF65-F5344CB8AC3E}">
        <p14:creationId xmlns:p14="http://schemas.microsoft.com/office/powerpoint/2010/main" val="715983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3600000"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4295999" y="1870255"/>
            <a:ext cx="3600000"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6">
            <a:extLst>
              <a:ext uri="{FF2B5EF4-FFF2-40B4-BE49-F238E27FC236}">
                <a16:creationId xmlns:a16="http://schemas.microsoft.com/office/drawing/2014/main" id="{12B8F049-B051-C3CF-84AF-76D0419ECC4D}"/>
              </a:ext>
            </a:extLst>
          </p:cNvPr>
          <p:cNvSpPr>
            <a:spLocks noGrp="1"/>
          </p:cNvSpPr>
          <p:nvPr>
            <p:ph sz="quarter" idx="16"/>
          </p:nvPr>
        </p:nvSpPr>
        <p:spPr>
          <a:xfrm>
            <a:off x="8246399" y="1870255"/>
            <a:ext cx="3600000"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6" name="Slide Number Placeholder 5">
            <a:extLst>
              <a:ext uri="{FF2B5EF4-FFF2-40B4-BE49-F238E27FC236}">
                <a16:creationId xmlns:a16="http://schemas.microsoft.com/office/drawing/2014/main" id="{CA6341BC-444F-9260-2F29-DB09F5C10802}"/>
              </a:ext>
            </a:extLst>
          </p:cNvPr>
          <p:cNvSpPr>
            <a:spLocks noGrp="1"/>
          </p:cNvSpPr>
          <p:nvPr>
            <p:ph type="sldNum" sz="quarter" idx="17"/>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8" name="Title 7">
            <a:extLst>
              <a:ext uri="{FF2B5EF4-FFF2-40B4-BE49-F238E27FC236}">
                <a16:creationId xmlns:a16="http://schemas.microsoft.com/office/drawing/2014/main" id="{B997EF1D-2BE4-A99C-D98C-B233628816F3}"/>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628763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_1">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1577134" y="1133745"/>
            <a:ext cx="9001001" cy="869091"/>
          </a:xfrm>
        </p:spPr>
        <p:txBody>
          <a:bodyPr/>
          <a:lstStyle>
            <a:lvl1pPr algn="ctr">
              <a:lnSpc>
                <a:spcPts val="5200"/>
              </a:lnSpc>
              <a:defRPr sz="4800">
                <a:solidFill>
                  <a:schemeClr val="bg1"/>
                </a:solidFill>
              </a:defRPr>
            </a:lvl1pPr>
          </a:lstStyle>
          <a:p>
            <a:r>
              <a:rPr lang="en-GB"/>
              <a:t>Click to edit Master title style</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6023122"/>
            <a:ext cx="5490611" cy="630070"/>
          </a:xfrm>
        </p:spPr>
        <p:txBody>
          <a:bodyPr anchor="b" anchorCtr="0"/>
          <a:lstStyle>
            <a:lvl1pPr marL="0" algn="l">
              <a:lnSpc>
                <a:spcPct val="100000"/>
              </a:lnSpc>
              <a:spcAft>
                <a:spcPts val="0"/>
              </a:spcAft>
              <a:buFontTx/>
              <a:buNone/>
              <a:defRPr sz="1400" b="0">
                <a:solidFill>
                  <a:schemeClr val="bg1"/>
                </a:solidFill>
              </a:defRPr>
            </a:lvl1pPr>
            <a:lvl2pPr marL="0" algn="l">
              <a:lnSpc>
                <a:spcPct val="100000"/>
              </a:lnSpc>
              <a:spcAft>
                <a:spcPts val="0"/>
              </a:spcAft>
              <a:buFontTx/>
              <a:buNone/>
              <a:defRPr sz="1400" b="0">
                <a:solidFill>
                  <a:schemeClr val="bg1"/>
                </a:solidFill>
              </a:defRPr>
            </a:lvl2pPr>
            <a:lvl3pPr marL="0" indent="0" algn="l">
              <a:lnSpc>
                <a:spcPct val="100000"/>
              </a:lnSpc>
              <a:spcAft>
                <a:spcPts val="0"/>
              </a:spcAft>
              <a:buFontTx/>
              <a:buNone/>
              <a:defRPr sz="1400" b="0">
                <a:solidFill>
                  <a:schemeClr val="bg1"/>
                </a:solidFill>
              </a:defRPr>
            </a:lvl3pPr>
            <a:lvl4pPr marL="0" indent="0" algn="l">
              <a:lnSpc>
                <a:spcPct val="100000"/>
              </a:lnSpc>
              <a:spcAft>
                <a:spcPts val="0"/>
              </a:spcAft>
              <a:buFontTx/>
              <a:buNone/>
              <a:defRPr sz="1400" b="0">
                <a:solidFill>
                  <a:schemeClr val="bg1"/>
                </a:solidFill>
              </a:defRPr>
            </a:lvl4pPr>
            <a:lvl5pPr marL="0" indent="0" algn="l">
              <a:lnSpc>
                <a:spcPct val="100000"/>
              </a:lnSpc>
              <a:spcAft>
                <a:spcPts val="0"/>
              </a:spcAft>
              <a:buFontTx/>
              <a:buNone/>
              <a:defRPr sz="1400" b="0">
                <a:solidFill>
                  <a:schemeClr val="bg1"/>
                </a:solidFill>
              </a:defRPr>
            </a:lvl5pPr>
            <a:lvl6pPr marL="0" indent="0" algn="l">
              <a:lnSpc>
                <a:spcPct val="100000"/>
              </a:lnSpc>
              <a:spcAft>
                <a:spcPts val="0"/>
              </a:spcAft>
              <a:buFontTx/>
              <a:buNone/>
              <a:defRPr sz="1400" b="0">
                <a:solidFill>
                  <a:schemeClr val="bg1"/>
                </a:solidFill>
              </a:defRPr>
            </a:lvl6pPr>
            <a:lvl7pPr marL="0" indent="0" algn="l">
              <a:lnSpc>
                <a:spcPct val="100000"/>
              </a:lnSpc>
              <a:spcAft>
                <a:spcPts val="0"/>
              </a:spcAft>
              <a:buFontTx/>
              <a:buNone/>
              <a:defRPr sz="1400" b="0">
                <a:solidFill>
                  <a:schemeClr val="bg1"/>
                </a:solidFill>
              </a:defRPr>
            </a:lvl7pPr>
            <a:lvl8pPr marL="0" indent="0" algn="l">
              <a:lnSpc>
                <a:spcPct val="100000"/>
              </a:lnSpc>
              <a:spcAft>
                <a:spcPts val="0"/>
              </a:spcAft>
              <a:buFontTx/>
              <a:buNone/>
              <a:defRPr sz="1400" b="0">
                <a:solidFill>
                  <a:schemeClr val="bg1"/>
                </a:solidFill>
              </a:defRPr>
            </a:lvl8pPr>
            <a:lvl9pPr marL="0" indent="0" algn="l">
              <a:lnSpc>
                <a:spcPct val="100000"/>
              </a:lnSpc>
              <a:spcAft>
                <a:spcPts val="0"/>
              </a:spcAft>
              <a:buFontTx/>
              <a:buNone/>
              <a:defRPr sz="1400" b="0">
                <a:solidFill>
                  <a:schemeClr val="bg1"/>
                </a:solidFill>
              </a:defRPr>
            </a:lvl9pPr>
          </a:lstStyle>
          <a:p>
            <a:pPr lvl="0"/>
            <a:r>
              <a:rPr lang="en-US" dirty="0"/>
              <a:t>[Collaborator/partner relationship disclaimer]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9" name="Text Placeholder 10">
            <a:extLst>
              <a:ext uri="{FF2B5EF4-FFF2-40B4-BE49-F238E27FC236}">
                <a16:creationId xmlns:a16="http://schemas.microsoft.com/office/drawing/2014/main" id="{E98D57ED-F6FA-0853-C0FA-554B2313321E}"/>
              </a:ext>
            </a:extLst>
          </p:cNvPr>
          <p:cNvSpPr>
            <a:spLocks noGrp="1"/>
          </p:cNvSpPr>
          <p:nvPr>
            <p:ph type="body" sz="quarter" idx="18" hasCustomPrompt="1"/>
          </p:nvPr>
        </p:nvSpPr>
        <p:spPr>
          <a:xfrm>
            <a:off x="6231015" y="6437192"/>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pic>
        <p:nvPicPr>
          <p:cNvPr id="2" name="Picture Placeholder 6" descr="Logo&#10;&#10;Description automatically generated">
            <a:extLst>
              <a:ext uri="{FF2B5EF4-FFF2-40B4-BE49-F238E27FC236}">
                <a16:creationId xmlns:a16="http://schemas.microsoft.com/office/drawing/2014/main" id="{54D6F5F3-83EC-7C59-7764-F0BA609CE2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4870378" y="2315284"/>
            <a:ext cx="2385265" cy="2373856"/>
          </a:xfrm>
          <a:prstGeom prst="rect">
            <a:avLst/>
          </a:prstGeom>
        </p:spPr>
      </p:pic>
    </p:spTree>
    <p:extLst>
      <p:ext uri="{BB962C8B-B14F-4D97-AF65-F5344CB8AC3E}">
        <p14:creationId xmlns:p14="http://schemas.microsoft.com/office/powerpoint/2010/main" val="2569138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_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345599" y="489679"/>
            <a:ext cx="11500799" cy="869091"/>
          </a:xfrm>
        </p:spPr>
        <p:txBody>
          <a:bodyPr/>
          <a:lstStyle>
            <a:lvl1pPr algn="ctr">
              <a:lnSpc>
                <a:spcPts val="5200"/>
              </a:lnSpc>
              <a:defRPr sz="4800">
                <a:solidFill>
                  <a:schemeClr val="bg1"/>
                </a:solidFill>
              </a:defRPr>
            </a:lvl1pPr>
          </a:lstStyle>
          <a:p>
            <a:r>
              <a:rPr lang="en-GB"/>
              <a:t>Click to edit Master title style</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5850353"/>
            <a:ext cx="5265585" cy="365012"/>
          </a:xfrm>
        </p:spPr>
        <p:txBody>
          <a:bodyPr anchor="t" anchorCtr="0"/>
          <a:lstStyle>
            <a:lvl1pPr marL="0" algn="l">
              <a:lnSpc>
                <a:spcPct val="100000"/>
              </a:lnSpc>
              <a:spcAft>
                <a:spcPts val="0"/>
              </a:spcAft>
              <a:buFontTx/>
              <a:buNone/>
              <a:defRPr sz="2000" b="0">
                <a:solidFill>
                  <a:schemeClr val="bg1"/>
                </a:solidFill>
              </a:defRPr>
            </a:lvl1pPr>
            <a:lvl2pPr marL="0" algn="l">
              <a:lnSpc>
                <a:spcPct val="100000"/>
              </a:lnSpc>
              <a:spcAft>
                <a:spcPts val="0"/>
              </a:spcAft>
              <a:buFontTx/>
              <a:buNone/>
              <a:defRPr sz="2000" b="0">
                <a:solidFill>
                  <a:schemeClr val="bg1"/>
                </a:solidFill>
              </a:defRPr>
            </a:lvl2pPr>
            <a:lvl3pPr marL="0" indent="0" algn="l">
              <a:lnSpc>
                <a:spcPct val="100000"/>
              </a:lnSpc>
              <a:spcAft>
                <a:spcPts val="0"/>
              </a:spcAft>
              <a:buFontTx/>
              <a:buNone/>
              <a:defRPr sz="2000" b="0">
                <a:solidFill>
                  <a:schemeClr val="bg1"/>
                </a:solidFill>
              </a:defRPr>
            </a:lvl3pPr>
            <a:lvl4pPr marL="0" indent="0" algn="l">
              <a:lnSpc>
                <a:spcPct val="100000"/>
              </a:lnSpc>
              <a:spcAft>
                <a:spcPts val="0"/>
              </a:spcAft>
              <a:buFontTx/>
              <a:buNone/>
              <a:defRPr sz="2000" b="0">
                <a:solidFill>
                  <a:schemeClr val="bg1"/>
                </a:solidFill>
              </a:defRPr>
            </a:lvl4pPr>
            <a:lvl5pPr marL="0" indent="0" algn="l">
              <a:lnSpc>
                <a:spcPct val="100000"/>
              </a:lnSpc>
              <a:spcAft>
                <a:spcPts val="0"/>
              </a:spcAft>
              <a:buFontTx/>
              <a:buNone/>
              <a:defRPr sz="2000" b="0">
                <a:solidFill>
                  <a:schemeClr val="bg1"/>
                </a:solidFill>
              </a:defRPr>
            </a:lvl5pPr>
            <a:lvl6pPr marL="0" indent="0" algn="l">
              <a:lnSpc>
                <a:spcPct val="100000"/>
              </a:lnSpc>
              <a:spcAft>
                <a:spcPts val="0"/>
              </a:spcAft>
              <a:buFontTx/>
              <a:buNone/>
              <a:defRPr sz="2000" b="0">
                <a:solidFill>
                  <a:schemeClr val="bg1"/>
                </a:solidFill>
              </a:defRPr>
            </a:lvl6pPr>
            <a:lvl7pPr marL="0" indent="0" algn="l">
              <a:lnSpc>
                <a:spcPct val="100000"/>
              </a:lnSpc>
              <a:spcAft>
                <a:spcPts val="0"/>
              </a:spcAft>
              <a:buFontTx/>
              <a:buNone/>
              <a:defRPr sz="2000" b="0">
                <a:solidFill>
                  <a:schemeClr val="bg1"/>
                </a:solidFill>
              </a:defRPr>
            </a:lvl7pPr>
            <a:lvl8pPr marL="0" indent="0" algn="l">
              <a:lnSpc>
                <a:spcPct val="100000"/>
              </a:lnSpc>
              <a:spcAft>
                <a:spcPts val="0"/>
              </a:spcAft>
              <a:buFontTx/>
              <a:buNone/>
              <a:defRPr sz="2000" b="0">
                <a:solidFill>
                  <a:schemeClr val="bg1"/>
                </a:solidFill>
              </a:defRPr>
            </a:lvl8pPr>
            <a:lvl9pPr marL="0" indent="0" algn="l">
              <a:lnSpc>
                <a:spcPct val="100000"/>
              </a:lnSpc>
              <a:spcAft>
                <a:spcPts val="0"/>
              </a:spcAft>
              <a:buFontTx/>
              <a:buNone/>
              <a:defRPr sz="2000" b="0">
                <a:solidFill>
                  <a:schemeClr val="bg1"/>
                </a:solidFill>
              </a:defRPr>
            </a:lvl9pPr>
          </a:lstStyle>
          <a:p>
            <a:pPr lvl="0"/>
            <a:r>
              <a:rPr lang="en-AU" dirty="0"/>
              <a:t>[Copyright, CTA or other information/notices]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2" name="Content Placeholder 7">
            <a:extLst>
              <a:ext uri="{FF2B5EF4-FFF2-40B4-BE49-F238E27FC236}">
                <a16:creationId xmlns:a16="http://schemas.microsoft.com/office/drawing/2014/main" id="{BBF3D5F6-94BD-ACED-7F35-959B5B93BD76}"/>
              </a:ext>
            </a:extLst>
          </p:cNvPr>
          <p:cNvSpPr>
            <a:spLocks noGrp="1"/>
          </p:cNvSpPr>
          <p:nvPr>
            <p:ph sz="quarter" idx="20"/>
          </p:nvPr>
        </p:nvSpPr>
        <p:spPr>
          <a:xfrm>
            <a:off x="4678967" y="2266086"/>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pic>
        <p:nvPicPr>
          <p:cNvPr id="5" name="Picture Placeholder 6" descr="Logo&#10;&#10;Description automatically generated">
            <a:extLst>
              <a:ext uri="{FF2B5EF4-FFF2-40B4-BE49-F238E27FC236}">
                <a16:creationId xmlns:a16="http://schemas.microsoft.com/office/drawing/2014/main" id="{E3F816A6-DD62-1263-EF40-8DEE9FBC629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1315442" y="2266086"/>
            <a:ext cx="2385265" cy="2373856"/>
          </a:xfrm>
          <a:prstGeom prst="rect">
            <a:avLst/>
          </a:prstGeom>
        </p:spPr>
      </p:pic>
      <p:sp>
        <p:nvSpPr>
          <p:cNvPr id="7" name="Content Placeholder 7">
            <a:extLst>
              <a:ext uri="{FF2B5EF4-FFF2-40B4-BE49-F238E27FC236}">
                <a16:creationId xmlns:a16="http://schemas.microsoft.com/office/drawing/2014/main" id="{BCABDFB2-774F-9F26-0537-DFF1E88D8406}"/>
              </a:ext>
            </a:extLst>
          </p:cNvPr>
          <p:cNvSpPr>
            <a:spLocks noGrp="1"/>
          </p:cNvSpPr>
          <p:nvPr>
            <p:ph sz="quarter" idx="21"/>
          </p:nvPr>
        </p:nvSpPr>
        <p:spPr>
          <a:xfrm>
            <a:off x="8040216" y="2262385"/>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10">
            <a:extLst>
              <a:ext uri="{FF2B5EF4-FFF2-40B4-BE49-F238E27FC236}">
                <a16:creationId xmlns:a16="http://schemas.microsoft.com/office/drawing/2014/main" id="{F892BB12-1705-BD7B-229D-BF067F242181}"/>
              </a:ext>
            </a:extLst>
          </p:cNvPr>
          <p:cNvSpPr>
            <a:spLocks noGrp="1"/>
          </p:cNvSpPr>
          <p:nvPr>
            <p:ph type="body" sz="quarter" idx="18" hasCustomPrompt="1"/>
          </p:nvPr>
        </p:nvSpPr>
        <p:spPr>
          <a:xfrm>
            <a:off x="6231015" y="5999365"/>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610721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right notice 2">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74486-8652-716C-61C2-985D79E5DEEF}"/>
              </a:ext>
            </a:extLst>
          </p:cNvPr>
          <p:cNvSpPr txBox="1"/>
          <p:nvPr userDrawn="1"/>
        </p:nvSpPr>
        <p:spPr>
          <a:xfrm>
            <a:off x="345600" y="4183343"/>
            <a:ext cx="2310675" cy="200055"/>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(c) The University of Melbourne</a:t>
            </a:r>
            <a:endParaRPr lang="en-AU" sz="1300" dirty="0">
              <a:latin typeface="+mn-lt"/>
            </a:endParaRPr>
          </a:p>
        </p:txBody>
      </p:sp>
      <p:sp>
        <p:nvSpPr>
          <p:cNvPr id="6" name="Text Placeholder 5">
            <a:extLst>
              <a:ext uri="{FF2B5EF4-FFF2-40B4-BE49-F238E27FC236}">
                <a16:creationId xmlns:a16="http://schemas.microsoft.com/office/drawing/2014/main" id="{9AB091FC-4E25-7936-CC06-27124E717614}"/>
              </a:ext>
            </a:extLst>
          </p:cNvPr>
          <p:cNvSpPr>
            <a:spLocks noGrp="1"/>
          </p:cNvSpPr>
          <p:nvPr>
            <p:ph type="body" sz="quarter" idx="19" hasCustomPrompt="1"/>
          </p:nvPr>
        </p:nvSpPr>
        <p:spPr>
          <a:xfrm>
            <a:off x="2699196" y="4182849"/>
            <a:ext cx="1192703" cy="216000"/>
          </a:xfrm>
        </p:spPr>
        <p:txBody>
          <a:bodyPr/>
          <a:lstStyle>
            <a:lvl1pPr marL="0">
              <a:lnSpc>
                <a:spcPct val="100000"/>
              </a:lnSpc>
              <a:spcAft>
                <a:spcPts val="0"/>
              </a:spcAft>
              <a:buFontTx/>
              <a:buNone/>
              <a:defRPr sz="1300" b="0">
                <a:solidFill>
                  <a:schemeClr val="bg1"/>
                </a:solidFill>
              </a:defRPr>
            </a:lvl1pPr>
            <a:lvl2pPr marL="0">
              <a:lnSpc>
                <a:spcPct val="100000"/>
              </a:lnSpc>
              <a:spcAft>
                <a:spcPts val="0"/>
              </a:spcAft>
              <a:buFontTx/>
              <a:buNone/>
              <a:defRPr sz="1300" b="0">
                <a:solidFill>
                  <a:schemeClr val="bg1"/>
                </a:solidFill>
              </a:defRPr>
            </a:lvl2pPr>
            <a:lvl3pPr marL="0" indent="0">
              <a:lnSpc>
                <a:spcPct val="100000"/>
              </a:lnSpc>
              <a:spcAft>
                <a:spcPts val="0"/>
              </a:spcAft>
              <a:buFontTx/>
              <a:buNone/>
              <a:defRPr sz="1300" b="0">
                <a:solidFill>
                  <a:schemeClr val="bg1"/>
                </a:solidFill>
              </a:defRPr>
            </a:lvl3pPr>
            <a:lvl4pPr marL="0" indent="0">
              <a:lnSpc>
                <a:spcPct val="100000"/>
              </a:lnSpc>
              <a:spcAft>
                <a:spcPts val="0"/>
              </a:spcAft>
              <a:buFontTx/>
              <a:buNone/>
              <a:defRPr sz="1300" b="0">
                <a:solidFill>
                  <a:schemeClr val="bg1"/>
                </a:solidFill>
              </a:defRPr>
            </a:lvl4pPr>
            <a:lvl5pPr marL="0" indent="0">
              <a:lnSpc>
                <a:spcPct val="100000"/>
              </a:lnSpc>
              <a:spcAft>
                <a:spcPts val="0"/>
              </a:spcAft>
              <a:buFontTx/>
              <a:buNone/>
              <a:defRPr sz="1300" b="0">
                <a:solidFill>
                  <a:schemeClr val="bg1"/>
                </a:solidFill>
              </a:defRPr>
            </a:lvl5pPr>
            <a:lvl6pPr marL="0" indent="0">
              <a:lnSpc>
                <a:spcPct val="100000"/>
              </a:lnSpc>
              <a:spcAft>
                <a:spcPts val="0"/>
              </a:spcAft>
              <a:buFontTx/>
              <a:buNone/>
              <a:defRPr sz="1300" b="0">
                <a:solidFill>
                  <a:schemeClr val="bg1"/>
                </a:solidFill>
              </a:defRPr>
            </a:lvl6pPr>
            <a:lvl7pPr marL="0" indent="0">
              <a:lnSpc>
                <a:spcPct val="100000"/>
              </a:lnSpc>
              <a:spcAft>
                <a:spcPts val="0"/>
              </a:spcAft>
              <a:buFontTx/>
              <a:buNone/>
              <a:defRPr sz="1300" b="0">
                <a:solidFill>
                  <a:schemeClr val="bg1"/>
                </a:solidFill>
              </a:defRPr>
            </a:lvl7pPr>
            <a:lvl8pPr marL="0" indent="0">
              <a:lnSpc>
                <a:spcPct val="100000"/>
              </a:lnSpc>
              <a:spcAft>
                <a:spcPts val="0"/>
              </a:spcAft>
              <a:buFontTx/>
              <a:buNone/>
              <a:defRPr sz="1300" b="0">
                <a:solidFill>
                  <a:schemeClr val="bg1"/>
                </a:solidFill>
              </a:defRPr>
            </a:lvl8pPr>
            <a:lvl9pPr marL="0" indent="0">
              <a:lnSpc>
                <a:spcPct val="100000"/>
              </a:lnSpc>
              <a:spcAft>
                <a:spcPts val="0"/>
              </a:spcAft>
              <a:buFontTx/>
              <a:buNone/>
              <a:defRPr sz="1300" b="0">
                <a:solidFill>
                  <a:schemeClr val="bg1"/>
                </a:solidFill>
              </a:defRPr>
            </a:lvl9pPr>
          </a:lstStyle>
          <a:p>
            <a:pPr lvl="0"/>
            <a:r>
              <a:rPr lang="en-US" dirty="0"/>
              <a:t>2023</a:t>
            </a:r>
          </a:p>
        </p:txBody>
      </p:sp>
      <p:sp>
        <p:nvSpPr>
          <p:cNvPr id="5" name="TextBox 4">
            <a:extLst>
              <a:ext uri="{FF2B5EF4-FFF2-40B4-BE49-F238E27FC236}">
                <a16:creationId xmlns:a16="http://schemas.microsoft.com/office/drawing/2014/main" id="{C92EDEFF-E4AC-F752-A7F7-6FDA4F7FAD96}"/>
              </a:ext>
            </a:extLst>
          </p:cNvPr>
          <p:cNvSpPr txBox="1"/>
          <p:nvPr userDrawn="1"/>
        </p:nvSpPr>
        <p:spPr>
          <a:xfrm>
            <a:off x="345600" y="4383609"/>
            <a:ext cx="6740510" cy="1600438"/>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This material is protected by copyright. Unless indicated otherwise, the University of Melbourne owns the copyright subsisting in the work.  Other than for the purposes permitted under the Copyright Act 1968, you are prohibited from downloading, republishing, retransmitting, reproducing or otherwise using any of the materials included in the work as standalone files. Sharing University teaching materials with third-parties, including uploading lecture notes, slides or recordings to websites constitutes academic misconduct and may be subject to penalties.  For more  information: </a:t>
            </a:r>
            <a:r>
              <a:rPr lang="en-AU" sz="1300" u="sng" dirty="0">
                <a:solidFill>
                  <a:schemeClr val="bg1"/>
                </a:solidFill>
                <a:effectLst/>
                <a:latin typeface="+mn-lt"/>
                <a:ea typeface="Times New Roman" panose="02020603050405020304" pitchFamily="18" charset="0"/>
                <a:hlinkClick r:id="rId2" tooltip="https://academicintegrity.unimelb.edu.au/">
                  <a:extLst>
                    <a:ext uri="{A12FA001-AC4F-418D-AE19-62706E023703}">
                      <ahyp:hlinkClr xmlns:ahyp="http://schemas.microsoft.com/office/drawing/2018/hyperlinkcolor" val="tx"/>
                    </a:ext>
                  </a:extLst>
                </a:hlinkClick>
              </a:rPr>
              <a:t>Academic Integrity at the University of Melbourne</a:t>
            </a:r>
            <a:endParaRPr lang="en-AU" sz="1300" dirty="0">
              <a:latin typeface="+mn-lt"/>
            </a:endParaRPr>
          </a:p>
        </p:txBody>
      </p:sp>
      <p:sp>
        <p:nvSpPr>
          <p:cNvPr id="7" name="TextBox 6">
            <a:extLst>
              <a:ext uri="{FF2B5EF4-FFF2-40B4-BE49-F238E27FC236}">
                <a16:creationId xmlns:a16="http://schemas.microsoft.com/office/drawing/2014/main" id="{28028CA4-95B8-600A-C697-0F46636ABD89}"/>
              </a:ext>
            </a:extLst>
          </p:cNvPr>
          <p:cNvSpPr txBox="1"/>
          <p:nvPr userDrawn="1"/>
        </p:nvSpPr>
        <p:spPr>
          <a:xfrm>
            <a:off x="344500" y="5962159"/>
            <a:ext cx="6740510" cy="400110"/>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Requests and enquiries concerning reproduction and rights should be addressed to the University Copyright Office, The University of Melbourne: </a:t>
            </a:r>
            <a:r>
              <a:rPr lang="en-AU" sz="1300" u="sng" dirty="0">
                <a:solidFill>
                  <a:schemeClr val="bg1"/>
                </a:solidFill>
                <a:effectLst/>
                <a:latin typeface="+mn-lt"/>
                <a:ea typeface="Times New Roman" panose="02020603050405020304" pitchFamily="18" charset="0"/>
                <a:hlinkClick r:id="rId3">
                  <a:extLst>
                    <a:ext uri="{A12FA001-AC4F-418D-AE19-62706E023703}">
                      <ahyp:hlinkClr xmlns:ahyp="http://schemas.microsoft.com/office/drawing/2018/hyperlinkcolor" val="tx"/>
                    </a:ext>
                  </a:extLst>
                </a:hlinkClick>
              </a:rPr>
              <a:t>copyright-office@unimelb.edu.au</a:t>
            </a:r>
            <a:endParaRPr lang="en-AU" sz="1300" dirty="0">
              <a:latin typeface="+mn-lt"/>
            </a:endParaRPr>
          </a:p>
        </p:txBody>
      </p:sp>
      <p:sp>
        <p:nvSpPr>
          <p:cNvPr id="3" name="Text Placeholder 10">
            <a:extLst>
              <a:ext uri="{FF2B5EF4-FFF2-40B4-BE49-F238E27FC236}">
                <a16:creationId xmlns:a16="http://schemas.microsoft.com/office/drawing/2014/main" id="{9C45E1F2-EF0D-321D-535C-967DD7ADCCEB}"/>
              </a:ext>
            </a:extLst>
          </p:cNvPr>
          <p:cNvSpPr>
            <a:spLocks noGrp="1"/>
          </p:cNvSpPr>
          <p:nvPr>
            <p:ph type="body" sz="quarter" idx="18" hasCustomPrompt="1"/>
          </p:nvPr>
        </p:nvSpPr>
        <p:spPr>
          <a:xfrm>
            <a:off x="7671175" y="6167945"/>
            <a:ext cx="417522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273212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768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_style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84500"/>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Tree>
    <p:extLst>
      <p:ext uri="{BB962C8B-B14F-4D97-AF65-F5344CB8AC3E}">
        <p14:creationId xmlns:p14="http://schemas.microsoft.com/office/powerpoint/2010/main" val="415485853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2">
    <p:spTree>
      <p:nvGrpSpPr>
        <p:cNvPr id="1" name=""/>
        <p:cNvGrpSpPr/>
        <p:nvPr/>
      </p:nvGrpSpPr>
      <p:grpSpPr>
        <a:xfrm>
          <a:off x="0" y="0"/>
          <a:ext cx="0" cy="0"/>
          <a:chOff x="0" y="0"/>
          <a:chExt cx="0" cy="0"/>
        </a:xfrm>
      </p:grpSpPr>
      <p:pic>
        <p:nvPicPr>
          <p:cNvPr id="4" name="Picture 3" descr="People walking under a building&#10;&#10;Description automatically generated">
            <a:extLst>
              <a:ext uri="{FF2B5EF4-FFF2-40B4-BE49-F238E27FC236}">
                <a16:creationId xmlns:a16="http://schemas.microsoft.com/office/drawing/2014/main" id="{E7BA957F-097B-72FD-DF04-76077458E4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798261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221501597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Divider_with image1_style2">
    <p:spTree>
      <p:nvGrpSpPr>
        <p:cNvPr id="1" name=""/>
        <p:cNvGrpSpPr/>
        <p:nvPr/>
      </p:nvGrpSpPr>
      <p:grpSpPr>
        <a:xfrm>
          <a:off x="0" y="0"/>
          <a:ext cx="0" cy="0"/>
          <a:chOff x="0" y="0"/>
          <a:chExt cx="0" cy="0"/>
        </a:xfrm>
      </p:grpSpPr>
      <p:pic>
        <p:nvPicPr>
          <p:cNvPr id="4" name="Picture 3" descr="A statue of a person&#10;&#10;Description automatically generated">
            <a:extLst>
              <a:ext uri="{FF2B5EF4-FFF2-40B4-BE49-F238E27FC236}">
                <a16:creationId xmlns:a16="http://schemas.microsoft.com/office/drawing/2014/main" id="{64F275E5-53E4-CE84-BFBA-2BC612A005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7361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22771786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Divider_with image1_style2">
    <p:spTree>
      <p:nvGrpSpPr>
        <p:cNvPr id="1" name=""/>
        <p:cNvGrpSpPr/>
        <p:nvPr/>
      </p:nvGrpSpPr>
      <p:grpSpPr>
        <a:xfrm>
          <a:off x="0" y="0"/>
          <a:ext cx="0" cy="0"/>
          <a:chOff x="0" y="0"/>
          <a:chExt cx="0" cy="0"/>
        </a:xfrm>
      </p:grpSpPr>
      <p:pic>
        <p:nvPicPr>
          <p:cNvPr id="9" name="Picture 8" descr="A close-up of a hand pointing at a model&#10;&#10;Description automatically generated">
            <a:extLst>
              <a:ext uri="{FF2B5EF4-FFF2-40B4-BE49-F238E27FC236}">
                <a16:creationId xmlns:a16="http://schemas.microsoft.com/office/drawing/2014/main" id="{BD33C0EC-1329-DF67-CC34-2186429DE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302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22569239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7917679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tyle1">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dirty="0"/>
              <a:t>[Insert Identifier] | [Insert Report Title]</a:t>
            </a:r>
          </a:p>
        </p:txBody>
      </p:sp>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en-GB"/>
              <a:t>Click to edit Master title style</a:t>
            </a:r>
            <a:endParaRPr lang="en-AU" dirty="0"/>
          </a:p>
        </p:txBody>
      </p:sp>
      <p:pic>
        <p:nvPicPr>
          <p:cNvPr id="12" name="Picture Placeholder 10" descr="Logo&#10;&#10;Description automatically generated">
            <a:extLst>
              <a:ext uri="{FF2B5EF4-FFF2-40B4-BE49-F238E27FC236}">
                <a16:creationId xmlns:a16="http://schemas.microsoft.com/office/drawing/2014/main" id="{B9E60202-450E-CF2C-601B-7D1A7C9B3D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19147349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tyle3">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2"/>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67554999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3">
    <p:spTree>
      <p:nvGrpSpPr>
        <p:cNvPr id="1" name=""/>
        <p:cNvGrpSpPr/>
        <p:nvPr/>
      </p:nvGrpSpPr>
      <p:grpSpPr>
        <a:xfrm>
          <a:off x="0" y="0"/>
          <a:ext cx="0" cy="0"/>
          <a:chOff x="0" y="0"/>
          <a:chExt cx="0" cy="0"/>
        </a:xfrm>
      </p:grpSpPr>
      <p:pic>
        <p:nvPicPr>
          <p:cNvPr id="13" name="Picture 12" descr="A group of people sitting in a room&#10;&#10;Description automatically generated">
            <a:extLst>
              <a:ext uri="{FF2B5EF4-FFF2-40B4-BE49-F238E27FC236}">
                <a16:creationId xmlns:a16="http://schemas.microsoft.com/office/drawing/2014/main" id="{28BDE54C-00E9-5879-B7AA-CBAEB4B20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833715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257394206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3">
    <p:spTree>
      <p:nvGrpSpPr>
        <p:cNvPr id="1" name=""/>
        <p:cNvGrpSpPr/>
        <p:nvPr/>
      </p:nvGrpSpPr>
      <p:grpSpPr>
        <a:xfrm>
          <a:off x="0" y="0"/>
          <a:ext cx="0" cy="0"/>
          <a:chOff x="0" y="0"/>
          <a:chExt cx="0" cy="0"/>
        </a:xfrm>
      </p:grpSpPr>
      <p:pic>
        <p:nvPicPr>
          <p:cNvPr id="9" name="Picture 8" descr="A building with a curved roof&#10;&#10;Description automatically generated">
            <a:extLst>
              <a:ext uri="{FF2B5EF4-FFF2-40B4-BE49-F238E27FC236}">
                <a16:creationId xmlns:a16="http://schemas.microsoft.com/office/drawing/2014/main" id="{7C32C17A-0B3D-3605-0770-718372FF1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01253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103256210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3">
    <p:spTree>
      <p:nvGrpSpPr>
        <p:cNvPr id="1" name=""/>
        <p:cNvGrpSpPr/>
        <p:nvPr/>
      </p:nvGrpSpPr>
      <p:grpSpPr>
        <a:xfrm>
          <a:off x="0" y="0"/>
          <a:ext cx="0" cy="0"/>
          <a:chOff x="0" y="0"/>
          <a:chExt cx="0" cy="0"/>
        </a:xfrm>
      </p:grpSpPr>
      <p:pic>
        <p:nvPicPr>
          <p:cNvPr id="9" name="Picture 8" descr="A person using a device to connect wires&#10;&#10;Description automatically generated">
            <a:extLst>
              <a:ext uri="{FF2B5EF4-FFF2-40B4-BE49-F238E27FC236}">
                <a16:creationId xmlns:a16="http://schemas.microsoft.com/office/drawing/2014/main" id="{C1287946-82AF-7FA8-19A7-7FCE04906E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184238323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0721040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_style4">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BC1A7"/>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851568747"/>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4">
    <p:spTree>
      <p:nvGrpSpPr>
        <p:cNvPr id="1" name=""/>
        <p:cNvGrpSpPr/>
        <p:nvPr/>
      </p:nvGrpSpPr>
      <p:grpSpPr>
        <a:xfrm>
          <a:off x="0" y="0"/>
          <a:ext cx="0" cy="0"/>
          <a:chOff x="0" y="0"/>
          <a:chExt cx="0" cy="0"/>
        </a:xfrm>
      </p:grpSpPr>
      <p:pic>
        <p:nvPicPr>
          <p:cNvPr id="4" name="Picture 3" descr="A group of people walking in a park&#10;&#10;Description automatically generated">
            <a:extLst>
              <a:ext uri="{FF2B5EF4-FFF2-40B4-BE49-F238E27FC236}">
                <a16:creationId xmlns:a16="http://schemas.microsoft.com/office/drawing/2014/main" id="{09DD1383-E7A4-AA64-8DE9-6E004E157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077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6669143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4">
    <p:spTree>
      <p:nvGrpSpPr>
        <p:cNvPr id="1" name=""/>
        <p:cNvGrpSpPr/>
        <p:nvPr/>
      </p:nvGrpSpPr>
      <p:grpSpPr>
        <a:xfrm>
          <a:off x="0" y="0"/>
          <a:ext cx="0" cy="0"/>
          <a:chOff x="0" y="0"/>
          <a:chExt cx="0" cy="0"/>
        </a:xfrm>
      </p:grpSpPr>
      <p:pic>
        <p:nvPicPr>
          <p:cNvPr id="4" name="Picture 3" descr="A building under construction with trees&#10;&#10;Description automatically generated">
            <a:extLst>
              <a:ext uri="{FF2B5EF4-FFF2-40B4-BE49-F238E27FC236}">
                <a16:creationId xmlns:a16="http://schemas.microsoft.com/office/drawing/2014/main" id="{51F6BE47-7A2B-FB6B-ED40-B51129631D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55124"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0719196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4">
    <p:spTree>
      <p:nvGrpSpPr>
        <p:cNvPr id="1" name=""/>
        <p:cNvGrpSpPr/>
        <p:nvPr/>
      </p:nvGrpSpPr>
      <p:grpSpPr>
        <a:xfrm>
          <a:off x="0" y="0"/>
          <a:ext cx="0" cy="0"/>
          <a:chOff x="0" y="0"/>
          <a:chExt cx="0" cy="0"/>
        </a:xfrm>
      </p:grpSpPr>
      <p:pic>
        <p:nvPicPr>
          <p:cNvPr id="11" name="Picture 10" descr="A person holding a piece of wood&#10;&#10;Description automatically generated">
            <a:extLst>
              <a:ext uri="{FF2B5EF4-FFF2-40B4-BE49-F238E27FC236}">
                <a16:creationId xmlns:a16="http://schemas.microsoft.com/office/drawing/2014/main" id="{94024269-2550-85C4-BE45-B706209E4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68792978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2"/>
                </a:solidFill>
              </a:defRPr>
            </a:lvl1pPr>
          </a:lstStyle>
          <a:p>
            <a:r>
              <a:rPr lang="en-GB"/>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8872314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with image_style1">
    <p:bg>
      <p:bgPr>
        <a:solidFill>
          <a:schemeClr val="bg2"/>
        </a:solidFill>
        <a:effectLst/>
      </p:bgPr>
    </p:bg>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E3D3FA08-3353-A72F-AD1D-5DBF1C9647FE}"/>
              </a:ext>
            </a:extLst>
          </p:cNvPr>
          <p:cNvSpPr>
            <a:spLocks noGrp="1"/>
          </p:cNvSpPr>
          <p:nvPr>
            <p:ph type="body" sz="quarter" idx="18"/>
          </p:nvPr>
        </p:nvSpPr>
        <p:spPr>
          <a:xfrm>
            <a:off x="8966079" y="6437192"/>
            <a:ext cx="2880320"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400">
                <a:solidFill>
                  <a:schemeClr val="bg1"/>
                </a:solidFill>
              </a:defRPr>
            </a:lvl3pPr>
            <a:lvl4pPr marL="0" indent="0" algn="r">
              <a:lnSpc>
                <a:spcPct val="100000"/>
              </a:lnSpc>
              <a:spcAft>
                <a:spcPts val="0"/>
              </a:spcAft>
              <a:buFontTx/>
              <a:buNone/>
              <a:defRPr sz="1400">
                <a:solidFill>
                  <a:schemeClr val="bg1"/>
                </a:solidFill>
              </a:defRPr>
            </a:lvl4pPr>
            <a:lvl5pPr marL="0" indent="0" algn="r">
              <a:lnSpc>
                <a:spcPct val="100000"/>
              </a:lnSpc>
              <a:spcAft>
                <a:spcPts val="0"/>
              </a:spcAft>
              <a:buFontTx/>
              <a:buNone/>
              <a:defRPr sz="1400">
                <a:solidFill>
                  <a:schemeClr val="bg1"/>
                </a:solidFill>
              </a:defRPr>
            </a:lvl5pPr>
            <a:lvl6pPr marL="0" indent="0" algn="r">
              <a:lnSpc>
                <a:spcPct val="100000"/>
              </a:lnSpc>
              <a:spcAft>
                <a:spcPts val="0"/>
              </a:spcAft>
              <a:buFontTx/>
              <a:buNone/>
              <a:defRPr sz="1400">
                <a:solidFill>
                  <a:schemeClr val="bg1"/>
                </a:solidFill>
              </a:defRPr>
            </a:lvl6pPr>
            <a:lvl7pPr marL="0" indent="0" algn="r">
              <a:lnSpc>
                <a:spcPct val="100000"/>
              </a:lnSpc>
              <a:spcAft>
                <a:spcPts val="0"/>
              </a:spcAft>
              <a:buFontTx/>
              <a:buNone/>
              <a:defRPr sz="1400">
                <a:solidFill>
                  <a:schemeClr val="bg1"/>
                </a:solidFill>
              </a:defRPr>
            </a:lvl7pPr>
            <a:lvl8pPr marL="0" indent="0" algn="r">
              <a:lnSpc>
                <a:spcPct val="100000"/>
              </a:lnSpc>
              <a:spcAft>
                <a:spcPts val="0"/>
              </a:spcAft>
              <a:buFontTx/>
              <a:buNone/>
              <a:defRPr sz="1400">
                <a:solidFill>
                  <a:schemeClr val="bg1"/>
                </a:solidFill>
              </a:defRPr>
            </a:lvl8pPr>
            <a:lvl9pPr marL="0" indent="0" algn="r">
              <a:lnSpc>
                <a:spcPct val="100000"/>
              </a:lnSpc>
              <a:spcAft>
                <a:spcPts val="0"/>
              </a:spcAft>
              <a:buFontTx/>
              <a:buNone/>
              <a:defRPr sz="1400">
                <a:solidFill>
                  <a:schemeClr val="bg1"/>
                </a:solidFill>
              </a:defRPr>
            </a:lvl9pPr>
          </a:lstStyle>
          <a:p>
            <a:pPr lvl="0"/>
            <a:r>
              <a:rPr lang="en-GB"/>
              <a:t>Click to edit Master text styles</a:t>
            </a:r>
          </a:p>
          <a:p>
            <a:pPr lvl="1"/>
            <a:r>
              <a:rPr lang="en-GB"/>
              <a:t>Second level</a:t>
            </a:r>
          </a:p>
        </p:txBody>
      </p:sp>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pic>
        <p:nvPicPr>
          <p:cNvPr id="6" name="Picture 5" descr="A building with a clock tower&#10;&#10;Description automatically generated">
            <a:extLst>
              <a:ext uri="{FF2B5EF4-FFF2-40B4-BE49-F238E27FC236}">
                <a16:creationId xmlns:a16="http://schemas.microsoft.com/office/drawing/2014/main" id="{539DE1A1-49DF-E58A-6C88-61C3401E0A4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322875" y="342000"/>
            <a:ext cx="11534887" cy="5791668"/>
          </a:xfrm>
          <a:prstGeom prst="rect">
            <a:avLst/>
          </a:prstGeom>
        </p:spPr>
      </p:pic>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en-GB"/>
              <a:t>Click to edit Master title style</a:t>
            </a:r>
            <a:endParaRPr lang="en-AU" dirty="0"/>
          </a:p>
        </p:txBody>
      </p:sp>
      <p:pic>
        <p:nvPicPr>
          <p:cNvPr id="5" name="Picture Placeholder 10" descr="Logo&#10;&#10;Description automatically generated">
            <a:extLst>
              <a:ext uri="{FF2B5EF4-FFF2-40B4-BE49-F238E27FC236}">
                <a16:creationId xmlns:a16="http://schemas.microsoft.com/office/drawing/2014/main" id="{30E4AA47-6A18-5856-8B55-31A2F24D6B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5579129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_style5">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2C421D"/>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07732104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5">
    <p:spTree>
      <p:nvGrpSpPr>
        <p:cNvPr id="1" name=""/>
        <p:cNvGrpSpPr/>
        <p:nvPr/>
      </p:nvGrpSpPr>
      <p:grpSpPr>
        <a:xfrm>
          <a:off x="0" y="0"/>
          <a:ext cx="0" cy="0"/>
          <a:chOff x="0" y="0"/>
          <a:chExt cx="0" cy="0"/>
        </a:xfrm>
      </p:grpSpPr>
      <p:pic>
        <p:nvPicPr>
          <p:cNvPr id="11" name="Picture 10" descr="People walking in a park&#10;&#10;Description automatically generated">
            <a:extLst>
              <a:ext uri="{FF2B5EF4-FFF2-40B4-BE49-F238E27FC236}">
                <a16:creationId xmlns:a16="http://schemas.microsoft.com/office/drawing/2014/main" id="{8FBDA43B-799F-3262-242C-5B80658B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45812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926217321"/>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5">
    <p:spTree>
      <p:nvGrpSpPr>
        <p:cNvPr id="1" name=""/>
        <p:cNvGrpSpPr/>
        <p:nvPr/>
      </p:nvGrpSpPr>
      <p:grpSpPr>
        <a:xfrm>
          <a:off x="0" y="0"/>
          <a:ext cx="0" cy="0"/>
          <a:chOff x="0" y="0"/>
          <a:chExt cx="0" cy="0"/>
        </a:xfrm>
      </p:grpSpPr>
      <p:pic>
        <p:nvPicPr>
          <p:cNvPr id="8" name="Picture 7" descr="People walking past a building with ivy on the side&#10;&#10;Description automatically generated">
            <a:extLst>
              <a:ext uri="{FF2B5EF4-FFF2-40B4-BE49-F238E27FC236}">
                <a16:creationId xmlns:a16="http://schemas.microsoft.com/office/drawing/2014/main" id="{DCDBF601-CDA9-69BA-756C-E76F557DDD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3495"/>
            <a:ext cx="8937748" cy="6120000"/>
          </a:xfrm>
          <a:prstGeom prst="rect">
            <a:avLst/>
          </a:prstGeom>
        </p:spPr>
      </p:pic>
      <p:sp>
        <p:nvSpPr>
          <p:cNvPr id="3" name="Picture Placeholder 7">
            <a:extLst>
              <a:ext uri="{FF2B5EF4-FFF2-40B4-BE49-F238E27FC236}">
                <a16:creationId xmlns:a16="http://schemas.microsoft.com/office/drawing/2014/main" id="{F974493F-F173-1F00-92AD-843885FB6183}"/>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252386867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5">
    <p:spTree>
      <p:nvGrpSpPr>
        <p:cNvPr id="1" name=""/>
        <p:cNvGrpSpPr/>
        <p:nvPr/>
      </p:nvGrpSpPr>
      <p:grpSpPr>
        <a:xfrm>
          <a:off x="0" y="0"/>
          <a:ext cx="0" cy="0"/>
          <a:chOff x="0" y="0"/>
          <a:chExt cx="0" cy="0"/>
        </a:xfrm>
      </p:grpSpPr>
      <p:pic>
        <p:nvPicPr>
          <p:cNvPr id="4" name="Picture 3" descr="Close-up of hands cutting a plant&#10;&#10;Description automatically generated">
            <a:extLst>
              <a:ext uri="{FF2B5EF4-FFF2-40B4-BE49-F238E27FC236}">
                <a16:creationId xmlns:a16="http://schemas.microsoft.com/office/drawing/2014/main" id="{C8DC821B-C317-1417-9462-5276076292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3496"/>
            <a:ext cx="91162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298410877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28881827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_style6">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82350955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6">
    <p:spTree>
      <p:nvGrpSpPr>
        <p:cNvPr id="1" name=""/>
        <p:cNvGrpSpPr/>
        <p:nvPr/>
      </p:nvGrpSpPr>
      <p:grpSpPr>
        <a:xfrm>
          <a:off x="0" y="0"/>
          <a:ext cx="0" cy="0"/>
          <a:chOff x="0" y="0"/>
          <a:chExt cx="0" cy="0"/>
        </a:xfrm>
      </p:grpSpPr>
      <p:pic>
        <p:nvPicPr>
          <p:cNvPr id="11" name="Picture 10" descr="A building with a large building and a green field&#10;&#10;Description automatically generated with medium confidence">
            <a:extLst>
              <a:ext uri="{FF2B5EF4-FFF2-40B4-BE49-F238E27FC236}">
                <a16:creationId xmlns:a16="http://schemas.microsoft.com/office/drawing/2014/main" id="{77EEB241-B6FD-9EE4-0BB0-B7F11F8418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7446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130538654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6">
    <p:spTree>
      <p:nvGrpSpPr>
        <p:cNvPr id="1" name=""/>
        <p:cNvGrpSpPr/>
        <p:nvPr/>
      </p:nvGrpSpPr>
      <p:grpSpPr>
        <a:xfrm>
          <a:off x="0" y="0"/>
          <a:ext cx="0" cy="0"/>
          <a:chOff x="0" y="0"/>
          <a:chExt cx="0" cy="0"/>
        </a:xfrm>
      </p:grpSpPr>
      <p:pic>
        <p:nvPicPr>
          <p:cNvPr id="9" name="Picture 8" descr="A pencil and a piece of wood&#10;&#10;Description automatically generated">
            <a:extLst>
              <a:ext uri="{FF2B5EF4-FFF2-40B4-BE49-F238E27FC236}">
                <a16:creationId xmlns:a16="http://schemas.microsoft.com/office/drawing/2014/main" id="{65E1F172-EAEE-9E3C-B801-E4B9030BEE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744" b="4383"/>
          <a:stretch/>
        </p:blipFill>
        <p:spPr>
          <a:xfrm>
            <a:off x="345599" y="342000"/>
            <a:ext cx="809066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2288317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6">
    <p:spTree>
      <p:nvGrpSpPr>
        <p:cNvPr id="1" name=""/>
        <p:cNvGrpSpPr/>
        <p:nvPr/>
      </p:nvGrpSpPr>
      <p:grpSpPr>
        <a:xfrm>
          <a:off x="0" y="0"/>
          <a:ext cx="0" cy="0"/>
          <a:chOff x="0" y="0"/>
          <a:chExt cx="0" cy="0"/>
        </a:xfrm>
      </p:grpSpPr>
      <p:pic>
        <p:nvPicPr>
          <p:cNvPr id="11" name="Picture 10" descr="A close-up of a person holding a pair of hands&#10;&#10;Description automatically generated">
            <a:extLst>
              <a:ext uri="{FF2B5EF4-FFF2-40B4-BE49-F238E27FC236}">
                <a16:creationId xmlns:a16="http://schemas.microsoft.com/office/drawing/2014/main" id="{BE621E20-3B1D-7A47-09A7-7ADB27759E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9245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90000"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57575195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221081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_style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4" name="Picture Placeholder 10" descr="Logo&#10;&#10;Description automatically generated">
            <a:extLst>
              <a:ext uri="{FF2B5EF4-FFF2-40B4-BE49-F238E27FC236}">
                <a16:creationId xmlns:a16="http://schemas.microsoft.com/office/drawing/2014/main" id="{F44244A3-AF35-00C5-3FA8-D6B57DDB2E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dirty="0"/>
          </a:p>
        </p:txBody>
      </p:sp>
    </p:spTree>
    <p:extLst>
      <p:ext uri="{BB962C8B-B14F-4D97-AF65-F5344CB8AC3E}">
        <p14:creationId xmlns:p14="http://schemas.microsoft.com/office/powerpoint/2010/main" val="272713808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_style7">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73234B"/>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EB7B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181818045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7">
    <p:spTree>
      <p:nvGrpSpPr>
        <p:cNvPr id="1" name=""/>
        <p:cNvGrpSpPr/>
        <p:nvPr/>
      </p:nvGrpSpPr>
      <p:grpSpPr>
        <a:xfrm>
          <a:off x="0" y="0"/>
          <a:ext cx="0" cy="0"/>
          <a:chOff x="0" y="0"/>
          <a:chExt cx="0" cy="0"/>
        </a:xfrm>
      </p:grpSpPr>
      <p:pic>
        <p:nvPicPr>
          <p:cNvPr id="4" name="Picture 3" descr="A building with trees and grass&#10;&#10;Description automatically generated">
            <a:extLst>
              <a:ext uri="{FF2B5EF4-FFF2-40B4-BE49-F238E27FC236}">
                <a16:creationId xmlns:a16="http://schemas.microsoft.com/office/drawing/2014/main" id="{DBF2D86A-A44D-CDAE-9665-F4BFF676E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6448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42903895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7">
    <p:spTree>
      <p:nvGrpSpPr>
        <p:cNvPr id="1" name=""/>
        <p:cNvGrpSpPr/>
        <p:nvPr/>
      </p:nvGrpSpPr>
      <p:grpSpPr>
        <a:xfrm>
          <a:off x="0" y="0"/>
          <a:ext cx="0" cy="0"/>
          <a:chOff x="0" y="0"/>
          <a:chExt cx="0" cy="0"/>
        </a:xfrm>
      </p:grpSpPr>
      <p:pic>
        <p:nvPicPr>
          <p:cNvPr id="4" name="Picture 3" descr="A multi-story building with colorful balconies&#10;&#10;Description automatically generated">
            <a:extLst>
              <a:ext uri="{FF2B5EF4-FFF2-40B4-BE49-F238E27FC236}">
                <a16:creationId xmlns:a16="http://schemas.microsoft.com/office/drawing/2014/main" id="{90EADEC2-C4A9-6F30-E874-B83B9B07C3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9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17114837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7">
    <p:spTree>
      <p:nvGrpSpPr>
        <p:cNvPr id="1" name=""/>
        <p:cNvGrpSpPr/>
        <p:nvPr/>
      </p:nvGrpSpPr>
      <p:grpSpPr>
        <a:xfrm>
          <a:off x="0" y="0"/>
          <a:ext cx="0" cy="0"/>
          <a:chOff x="0" y="0"/>
          <a:chExt cx="0" cy="0"/>
        </a:xfrm>
      </p:grpSpPr>
      <p:pic>
        <p:nvPicPr>
          <p:cNvPr id="4" name="Picture 3" descr="A person holding a file&#10;&#10;Description automatically generated">
            <a:extLst>
              <a:ext uri="{FF2B5EF4-FFF2-40B4-BE49-F238E27FC236}">
                <a16:creationId xmlns:a16="http://schemas.microsoft.com/office/drawing/2014/main" id="{F3379736-BE03-EE69-3641-E7C70EC45D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634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86450669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7">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9241163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style8">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1"/>
          </a:solidFill>
        </p:spPr>
        <p:txBody>
          <a:bodyPr lIns="180000" tIns="144000" rIns="144000" bIns="144000"/>
          <a:lstStyle>
            <a:lvl1pPr marL="0">
              <a:lnSpc>
                <a:spcPts val="1400"/>
              </a:lnSpc>
              <a:spcAft>
                <a:spcPts val="0"/>
              </a:spcAft>
              <a:buFontTx/>
              <a:buNone/>
              <a:defRPr sz="1200" b="1">
                <a:solidFill>
                  <a:schemeClr val="bg1"/>
                </a:solidFill>
              </a:defRPr>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40015455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8">
    <p:spTree>
      <p:nvGrpSpPr>
        <p:cNvPr id="1" name=""/>
        <p:cNvGrpSpPr/>
        <p:nvPr/>
      </p:nvGrpSpPr>
      <p:grpSpPr>
        <a:xfrm>
          <a:off x="0" y="0"/>
          <a:ext cx="0" cy="0"/>
          <a:chOff x="0" y="0"/>
          <a:chExt cx="0" cy="0"/>
        </a:xfrm>
      </p:grpSpPr>
      <p:pic>
        <p:nvPicPr>
          <p:cNvPr id="4" name="Picture 3" descr="A person walking past a building&#10;&#10;Description automatically generated">
            <a:extLst>
              <a:ext uri="{FF2B5EF4-FFF2-40B4-BE49-F238E27FC236}">
                <a16:creationId xmlns:a16="http://schemas.microsoft.com/office/drawing/2014/main" id="{D5753130-04CA-4F8F-7BD2-B29CCF71A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535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181076727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8">
    <p:spTree>
      <p:nvGrpSpPr>
        <p:cNvPr id="1" name=""/>
        <p:cNvGrpSpPr/>
        <p:nvPr/>
      </p:nvGrpSpPr>
      <p:grpSpPr>
        <a:xfrm>
          <a:off x="0" y="0"/>
          <a:ext cx="0" cy="0"/>
          <a:chOff x="0" y="0"/>
          <a:chExt cx="0" cy="0"/>
        </a:xfrm>
      </p:grpSpPr>
      <p:pic>
        <p:nvPicPr>
          <p:cNvPr id="9" name="Picture 8" descr="A sculpture outside of a building&#10;&#10;Description automatically generated">
            <a:extLst>
              <a:ext uri="{FF2B5EF4-FFF2-40B4-BE49-F238E27FC236}">
                <a16:creationId xmlns:a16="http://schemas.microsoft.com/office/drawing/2014/main" id="{5BC26AC2-AAA3-E94F-770E-788A91004B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30393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294246968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8">
    <p:spTree>
      <p:nvGrpSpPr>
        <p:cNvPr id="1" name=""/>
        <p:cNvGrpSpPr/>
        <p:nvPr/>
      </p:nvGrpSpPr>
      <p:grpSpPr>
        <a:xfrm>
          <a:off x="0" y="0"/>
          <a:ext cx="0" cy="0"/>
          <a:chOff x="0" y="0"/>
          <a:chExt cx="0" cy="0"/>
        </a:xfrm>
      </p:grpSpPr>
      <p:pic>
        <p:nvPicPr>
          <p:cNvPr id="4" name="Picture 3" descr="A person cleaning a surface&#10;&#10;Description automatically generated">
            <a:extLst>
              <a:ext uri="{FF2B5EF4-FFF2-40B4-BE49-F238E27FC236}">
                <a16:creationId xmlns:a16="http://schemas.microsoft.com/office/drawing/2014/main" id="{F496D6BF-DBBA-5AEF-EF97-08D170EF1C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023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105645031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8">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33145543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1">
    <p:spTree>
      <p:nvGrpSpPr>
        <p:cNvPr id="1" name=""/>
        <p:cNvGrpSpPr/>
        <p:nvPr/>
      </p:nvGrpSpPr>
      <p:grpSpPr>
        <a:xfrm>
          <a:off x="0" y="0"/>
          <a:ext cx="0" cy="0"/>
          <a:chOff x="0" y="0"/>
          <a:chExt cx="0" cy="0"/>
        </a:xfrm>
      </p:grpSpPr>
      <p:pic>
        <p:nvPicPr>
          <p:cNvPr id="4" name="Picture 3" descr="A train on the street&#10;&#10;Description automatically generated">
            <a:extLst>
              <a:ext uri="{FF2B5EF4-FFF2-40B4-BE49-F238E27FC236}">
                <a16:creationId xmlns:a16="http://schemas.microsoft.com/office/drawing/2014/main" id="{C21B4368-12D9-57AE-3A1D-DAE6674AE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800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72152403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5FD65-719B-D18F-F8E8-E39C71BCBD2F}"/>
              </a:ext>
            </a:extLst>
          </p:cNvPr>
          <p:cNvSpPr>
            <a:spLocks noGrp="1"/>
          </p:cNvSpPr>
          <p:nvPr>
            <p:ph type="title"/>
          </p:nvPr>
        </p:nvSpPr>
        <p:spPr/>
        <p:txBody>
          <a:bodyPr/>
          <a:lstStyle/>
          <a:p>
            <a:r>
              <a:rPr lang="en-GB"/>
              <a:t>Click to edit Master title style</a:t>
            </a:r>
            <a:endParaRPr lang="en-AU"/>
          </a:p>
        </p:txBody>
      </p:sp>
      <p:sp>
        <p:nvSpPr>
          <p:cNvPr id="2" name="Footer Placeholder 1">
            <a:extLst>
              <a:ext uri="{FF2B5EF4-FFF2-40B4-BE49-F238E27FC236}">
                <a16:creationId xmlns:a16="http://schemas.microsoft.com/office/drawing/2014/main" id="{AEAC15A5-6D74-A5DE-3613-65783B641150}"/>
              </a:ext>
            </a:extLst>
          </p:cNvPr>
          <p:cNvSpPr>
            <a:spLocks noGrp="1"/>
          </p:cNvSpPr>
          <p:nvPr>
            <p:ph type="ftr" sz="quarter" idx="13"/>
          </p:nvPr>
        </p:nvSpPr>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435F3ED5-6AAA-3BC2-D5BA-F3F1F1F148E4}"/>
              </a:ext>
            </a:extLst>
          </p:cNvPr>
          <p:cNvSpPr>
            <a:spLocks noGrp="1"/>
          </p:cNvSpPr>
          <p:nvPr>
            <p:ph type="sldNum" sz="quarter" idx="14"/>
          </p:nvPr>
        </p:nvSpPr>
        <p:spPr/>
        <p:txBody>
          <a:bodyPr/>
          <a:lstStyle/>
          <a:p>
            <a:r>
              <a:rPr lang="en-AU"/>
              <a:t>Page [</a:t>
            </a:r>
            <a:fld id="{29D5CE74-914C-4689-99FC-1AEF49CE2B47}" type="slidenum">
              <a:rPr smtClean="0"/>
              <a:pPr/>
              <a:t>‹#›</a:t>
            </a:fld>
            <a:r>
              <a:t>]</a:t>
            </a:r>
            <a:endParaRPr lang="en-AU" dirty="0"/>
          </a:p>
        </p:txBody>
      </p:sp>
    </p:spTree>
    <p:extLst>
      <p:ext uri="{BB962C8B-B14F-4D97-AF65-F5344CB8AC3E}">
        <p14:creationId xmlns:p14="http://schemas.microsoft.com/office/powerpoint/2010/main" val="5465479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knowledgement of Country">
    <p:bg>
      <p:bgPr>
        <a:solidFill>
          <a:schemeClr val="bg2"/>
        </a:solidFill>
        <a:effectLst/>
      </p:bgPr>
    </p:bg>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CBB971FD-D847-BF4C-933A-802E03ED89A8}"/>
              </a:ext>
            </a:extLst>
          </p:cNvPr>
          <p:cNvSpPr txBox="1"/>
          <p:nvPr userDrawn="1"/>
        </p:nvSpPr>
        <p:spPr>
          <a:xfrm>
            <a:off x="875420" y="1988840"/>
            <a:ext cx="10441160" cy="4401077"/>
          </a:xfrm>
          <a:prstGeom prst="rect">
            <a:avLst/>
          </a:prstGeom>
          <a:solidFill>
            <a:schemeClr val="accent1">
              <a:alpha val="0"/>
            </a:schemeClr>
          </a:solidFill>
        </p:spPr>
        <p:txBody>
          <a:bodyPr wrap="square" rtlCol="0">
            <a:spAutoFit/>
          </a:bodyPr>
          <a:ls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a:lstStyle>
          <a:p>
            <a:pPr algn="l" fontAlgn="base"/>
            <a:endParaRPr lang="en-AU" sz="1600" b="0" i="0">
              <a:solidFill>
                <a:schemeClr val="bg1"/>
              </a:solidFill>
              <a:effectLst/>
              <a:latin typeface="wfont_e6da5f_fdabe17d0a4c4532abc746b45ee50175"/>
            </a:endParaRPr>
          </a:p>
          <a:p>
            <a:pPr algn="l" fontAlgn="base"/>
            <a:r>
              <a:rPr lang="en-AU" sz="1600" b="0" i="0">
                <a:solidFill>
                  <a:schemeClr val="bg1"/>
                </a:solidFill>
                <a:effectLst/>
              </a:rPr>
              <a:t>The University of Melbourne acknowledges the Traditional Owners of the unceded land on which we work, learn and live: the Wurundjeri </a:t>
            </a:r>
            <a:r>
              <a:rPr lang="en-AU" sz="1600" b="0" i="0" err="1">
                <a:solidFill>
                  <a:schemeClr val="bg1"/>
                </a:solidFill>
                <a:effectLst/>
              </a:rPr>
              <a:t>Woi</a:t>
            </a:r>
            <a:r>
              <a:rPr lang="en-AU" sz="1600" b="0" i="0">
                <a:solidFill>
                  <a:schemeClr val="bg1"/>
                </a:solidFill>
                <a:effectLst/>
              </a:rPr>
              <a:t>-wurrung and Bunurong peoples (Burnley, </a:t>
            </a:r>
            <a:r>
              <a:rPr lang="en-AU" sz="1600" b="0" i="0" err="1">
                <a:solidFill>
                  <a:schemeClr val="bg1"/>
                </a:solidFill>
                <a:effectLst/>
              </a:rPr>
              <a:t>Fishermans</a:t>
            </a:r>
            <a:r>
              <a:rPr lang="en-AU" sz="1600" b="0" i="0">
                <a:solidFill>
                  <a:schemeClr val="bg1"/>
                </a:solidFill>
                <a:effectLst/>
              </a:rPr>
              <a:t> Bend, Parkville, Southbank and Werribee campuses), the Yorta </a:t>
            </a:r>
            <a:r>
              <a:rPr lang="en-AU" sz="1600" b="0" i="0" err="1">
                <a:solidFill>
                  <a:schemeClr val="bg1"/>
                </a:solidFill>
                <a:effectLst/>
              </a:rPr>
              <a:t>Yorta</a:t>
            </a:r>
            <a:r>
              <a:rPr lang="en-AU" sz="1600" b="0" i="0">
                <a:solidFill>
                  <a:schemeClr val="bg1"/>
                </a:solidFill>
                <a:effectLst/>
              </a:rPr>
              <a:t> Nation (Dookie and Shepparton campuses), and the Dja </a:t>
            </a:r>
            <a:r>
              <a:rPr lang="en-AU" sz="1600" b="0" i="0" err="1">
                <a:solidFill>
                  <a:schemeClr val="bg1"/>
                </a:solidFill>
                <a:effectLst/>
              </a:rPr>
              <a:t>Dja</a:t>
            </a:r>
            <a:r>
              <a:rPr lang="en-AU" sz="1600" b="0" i="0">
                <a:solidFill>
                  <a:schemeClr val="bg1"/>
                </a:solidFill>
                <a:effectLst/>
              </a:rPr>
              <a:t> Wurrung people (Creswick campus).</a:t>
            </a:r>
          </a:p>
          <a:p>
            <a:pPr algn="l" fontAlgn="base"/>
            <a:r>
              <a:rPr lang="en-AU" sz="1600" b="0" i="0">
                <a:solidFill>
                  <a:schemeClr val="bg1"/>
                </a:solidFill>
                <a:effectLst/>
              </a:rPr>
              <a:t> </a:t>
            </a:r>
          </a:p>
          <a:p>
            <a:pPr algn="l" fontAlgn="base"/>
            <a:r>
              <a:rPr lang="en-AU" sz="1600" b="0" i="0">
                <a:solidFill>
                  <a:schemeClr val="bg1"/>
                </a:solidFill>
                <a:effectLst/>
              </a:rPr>
              <a:t>The University also acknowledges and is grateful to the Traditional Owners, Elders and Knowledge Holders of all Indigenous nations and clans who have been instrumental in our reconciliation journey.</a:t>
            </a:r>
          </a:p>
          <a:p>
            <a:pPr algn="l" fontAlgn="base"/>
            <a:r>
              <a:rPr lang="en-AU" sz="1600" b="0" i="0">
                <a:solidFill>
                  <a:schemeClr val="bg1"/>
                </a:solidFill>
                <a:effectLst/>
              </a:rPr>
              <a:t> </a:t>
            </a:r>
          </a:p>
          <a:p>
            <a:pPr algn="l" fontAlgn="base"/>
            <a:r>
              <a:rPr lang="en-AU" sz="1600" b="0" i="0">
                <a:solidFill>
                  <a:schemeClr val="bg1"/>
                </a:solidFill>
                <a:effectLst/>
              </a:rPr>
              <a:t>We recognise the unique place held by Aboriginal and Torres Strait Islander peoples as the original owners and custodians of the lands and waterways across the Australian continent, with histories of continuous connection dating back more than 60,000 years. We also acknowledge their enduring cultural practices of caring for Country.</a:t>
            </a:r>
          </a:p>
          <a:p>
            <a:pPr algn="l" fontAlgn="base"/>
            <a:r>
              <a:rPr lang="en-AU" sz="1600" b="0" i="0">
                <a:solidFill>
                  <a:schemeClr val="bg1"/>
                </a:solidFill>
                <a:effectLst/>
              </a:rPr>
              <a:t> </a:t>
            </a:r>
          </a:p>
          <a:p>
            <a:pPr algn="l" fontAlgn="base"/>
            <a:r>
              <a:rPr lang="en-AU" sz="1600" b="0" i="0">
                <a:solidFill>
                  <a:schemeClr val="bg1"/>
                </a:solidFill>
                <a:effectLst/>
              </a:rPr>
              <a:t>We pay respect to Elders past, present and future, and acknowledge the importance of Indigenous knowledge in the Academy. As a community of researchers, teachers, professional staff and students we are privileged to work and learn every day with Indigenous colleagues and partners.</a:t>
            </a:r>
          </a:p>
          <a:p>
            <a:endParaRPr lang="en-AU"/>
          </a:p>
        </p:txBody>
      </p:sp>
      <p:pic>
        <p:nvPicPr>
          <p:cNvPr id="5" name="Picture 4" descr="A tree in a park&#10;&#10;Description automatically generated">
            <a:extLst>
              <a:ext uri="{FF2B5EF4-FFF2-40B4-BE49-F238E27FC236}">
                <a16:creationId xmlns:a16="http://schemas.microsoft.com/office/drawing/2014/main" id="{22B7B5EB-409D-C364-0E66-735E92752C91}"/>
              </a:ext>
            </a:extLst>
          </p:cNvPr>
          <p:cNvPicPr>
            <a:picLocks noChangeAspect="1"/>
          </p:cNvPicPr>
          <p:nvPr userDrawn="1"/>
        </p:nvPicPr>
        <p:blipFill rotWithShape="1">
          <a:blip r:embed="rId2">
            <a:alphaModFix amt="17000"/>
            <a:extLst>
              <a:ext uri="{28A0092B-C50C-407E-A947-70E740481C1C}">
                <a14:useLocalDpi xmlns:a14="http://schemas.microsoft.com/office/drawing/2010/main"/>
              </a:ext>
            </a:extLst>
          </a:blip>
          <a:srcRect/>
          <a:stretch/>
        </p:blipFill>
        <p:spPr>
          <a:xfrm>
            <a:off x="-3529" y="5829"/>
            <a:ext cx="12199058" cy="6852171"/>
          </a:xfrm>
          <a:prstGeom prst="rect">
            <a:avLst/>
          </a:prstGeom>
        </p:spPr>
      </p:pic>
      <p:pic>
        <p:nvPicPr>
          <p:cNvPr id="6" name="Picture Placeholder 10" descr="Logo&#10;&#10;Description automatically generated">
            <a:extLst>
              <a:ext uri="{FF2B5EF4-FFF2-40B4-BE49-F238E27FC236}">
                <a16:creationId xmlns:a16="http://schemas.microsoft.com/office/drawing/2014/main" id="{72FB4B94-D733-663C-1E58-FF1318E71F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3027589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pyright notice">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5BE21A-3472-BF8A-EB42-E260FAD81CC6}"/>
              </a:ext>
            </a:extLst>
          </p:cNvPr>
          <p:cNvSpPr txBox="1"/>
          <p:nvPr userDrawn="1"/>
        </p:nvSpPr>
        <p:spPr>
          <a:xfrm>
            <a:off x="1835696" y="1899350"/>
            <a:ext cx="8520608" cy="3305520"/>
          </a:xfrm>
          <a:prstGeom prst="rect">
            <a:avLst/>
          </a:prstGeom>
          <a:noFill/>
          <a:ln w="15875">
            <a:solidFill>
              <a:schemeClr val="bg1"/>
            </a:solidFill>
          </a:ln>
        </p:spPr>
        <p:txBody>
          <a:bodyPr wrap="square">
            <a:spAutoFit/>
          </a:bodyPr>
          <a:lstStyle/>
          <a:p>
            <a:pPr algn="ctr"/>
            <a:endParaRPr lang="en-GB"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r>
              <a:rPr lang="en-GB" sz="1600" b="1">
                <a:solidFill>
                  <a:schemeClr val="bg1"/>
                </a:solidFill>
                <a:effectLst/>
                <a:latin typeface="Arial" panose="020B0604020202020204" pitchFamily="34" charset="0"/>
                <a:ea typeface="Calibri" panose="020F0502020204030204" pitchFamily="34" charset="0"/>
                <a:cs typeface="Arial" panose="020B0604020202020204" pitchFamily="34" charset="0"/>
              </a:rPr>
              <a:t>WARNING</a:t>
            </a:r>
            <a:endParaRPr lang="en-AU" sz="16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a:solidFill>
                  <a:schemeClr val="bg1"/>
                </a:solidFill>
                <a:effectLst/>
                <a:latin typeface="Arial" panose="020B0604020202020204" pitchFamily="34" charset="0"/>
                <a:ea typeface="Calibri" panose="020F0502020204030204" pitchFamily="34" charset="0"/>
                <a:cs typeface="Arial" panose="020B0604020202020204" pitchFamily="34" charset="0"/>
              </a:rPr>
              <a:t>This material has been reproduced and communicated to you by or on behalf of the University of Melbourne in accordance with section 113P of the </a:t>
            </a:r>
            <a:r>
              <a:rPr lang="en-GB" sz="1600" i="1">
                <a:solidFill>
                  <a:schemeClr val="bg1"/>
                </a:solidFill>
                <a:effectLst/>
                <a:latin typeface="Arial" panose="020B0604020202020204" pitchFamily="34" charset="0"/>
                <a:ea typeface="Calibri" panose="020F0502020204030204" pitchFamily="34" charset="0"/>
                <a:cs typeface="Arial" panose="020B0604020202020204" pitchFamily="34" charset="0"/>
              </a:rPr>
              <a:t>Copyright Act 1968</a:t>
            </a:r>
            <a:r>
              <a:rPr lang="en-GB" sz="160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GB" sz="1600" b="1">
                <a:solidFill>
                  <a:schemeClr val="bg1"/>
                </a:solidFill>
                <a:effectLst/>
                <a:latin typeface="Arial" panose="020B0604020202020204" pitchFamily="34" charset="0"/>
                <a:ea typeface="Calibri" panose="020F0502020204030204" pitchFamily="34" charset="0"/>
                <a:cs typeface="Arial" panose="020B0604020202020204" pitchFamily="34" charset="0"/>
              </a:rPr>
              <a:t>Act</a:t>
            </a:r>
            <a:r>
              <a:rPr lang="en-GB" sz="160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AU" sz="16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a:solidFill>
                  <a:schemeClr val="bg1"/>
                </a:solidFill>
                <a:effectLst/>
                <a:latin typeface="Arial" panose="020B0604020202020204" pitchFamily="34" charset="0"/>
                <a:ea typeface="Calibri" panose="020F0502020204030204" pitchFamily="34" charset="0"/>
                <a:cs typeface="Arial" panose="020B0604020202020204" pitchFamily="34" charset="0"/>
              </a:rPr>
              <a:t>The material in this communication may be subject to copyright under the Act. </a:t>
            </a:r>
            <a:endParaRPr lang="en-AU" sz="16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a:solidFill>
                  <a:schemeClr val="bg1"/>
                </a:solidFill>
                <a:effectLst/>
                <a:latin typeface="Arial" panose="020B0604020202020204" pitchFamily="34" charset="0"/>
                <a:ea typeface="Calibri" panose="020F0502020204030204" pitchFamily="34" charset="0"/>
                <a:cs typeface="Arial" panose="020B0604020202020204" pitchFamily="34" charset="0"/>
              </a:rPr>
              <a:t>Any further reproduction or communication of this material by you may be the subject of copyright protection under the Act.</a:t>
            </a:r>
            <a:endParaRPr lang="en-AU" sz="16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n-AU" sz="16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a:solidFill>
                  <a:schemeClr val="bg1"/>
                </a:solidFill>
                <a:effectLst/>
                <a:latin typeface="Arial" panose="020B0604020202020204" pitchFamily="34" charset="0"/>
                <a:ea typeface="Calibri" panose="020F0502020204030204" pitchFamily="34" charset="0"/>
                <a:cs typeface="Arial" panose="020B0604020202020204" pitchFamily="34" charset="0"/>
              </a:rPr>
              <a:t>Do not remove this notice</a:t>
            </a:r>
            <a:endParaRPr lang="en-AU" sz="160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AU" sz="1800">
                <a:effectLst/>
                <a:latin typeface="Calibri" panose="020F0502020204030204" pitchFamily="34" charset="0"/>
                <a:ea typeface="Calibri" panose="020F0502020204030204" pitchFamily="34" charset="0"/>
                <a:cs typeface="Times New Roman" panose="02020603050405020304" pitchFamily="18" charset="0"/>
              </a:rPr>
              <a:t> </a:t>
            </a:r>
            <a:endParaRPr lang="en-AU"/>
          </a:p>
        </p:txBody>
      </p:sp>
    </p:spTree>
    <p:extLst>
      <p:ext uri="{BB962C8B-B14F-4D97-AF65-F5344CB8AC3E}">
        <p14:creationId xmlns:p14="http://schemas.microsoft.com/office/powerpoint/2010/main" val="8182307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_style1">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en-GB"/>
              <a:t>Click to edit Master title style</a:t>
            </a:r>
            <a:endParaRPr lang="en-AU"/>
          </a:p>
        </p:txBody>
      </p:sp>
      <p:pic>
        <p:nvPicPr>
          <p:cNvPr id="12" name="Picture Placeholder 10" descr="Logo&#10;&#10;Description automatically generated">
            <a:extLst>
              <a:ext uri="{FF2B5EF4-FFF2-40B4-BE49-F238E27FC236}">
                <a16:creationId xmlns:a16="http://schemas.microsoft.com/office/drawing/2014/main" id="{B9E60202-450E-CF2C-601B-7D1A7C9B3D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37008742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ver_with image_style1">
    <p:bg>
      <p:bgPr>
        <a:solidFill>
          <a:schemeClr val="bg2"/>
        </a:solidFill>
        <a:effectLst/>
      </p:bgPr>
    </p:bg>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E3D3FA08-3353-A72F-AD1D-5DBF1C9647FE}"/>
              </a:ext>
            </a:extLst>
          </p:cNvPr>
          <p:cNvSpPr>
            <a:spLocks noGrp="1"/>
          </p:cNvSpPr>
          <p:nvPr>
            <p:ph type="body" sz="quarter" idx="18"/>
          </p:nvPr>
        </p:nvSpPr>
        <p:spPr>
          <a:xfrm>
            <a:off x="8966079" y="6437192"/>
            <a:ext cx="2880320"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400">
                <a:solidFill>
                  <a:schemeClr val="bg1"/>
                </a:solidFill>
              </a:defRPr>
            </a:lvl3pPr>
            <a:lvl4pPr marL="0" indent="0" algn="r">
              <a:lnSpc>
                <a:spcPct val="100000"/>
              </a:lnSpc>
              <a:spcAft>
                <a:spcPts val="0"/>
              </a:spcAft>
              <a:buFontTx/>
              <a:buNone/>
              <a:defRPr sz="1400">
                <a:solidFill>
                  <a:schemeClr val="bg1"/>
                </a:solidFill>
              </a:defRPr>
            </a:lvl4pPr>
            <a:lvl5pPr marL="0" indent="0" algn="r">
              <a:lnSpc>
                <a:spcPct val="100000"/>
              </a:lnSpc>
              <a:spcAft>
                <a:spcPts val="0"/>
              </a:spcAft>
              <a:buFontTx/>
              <a:buNone/>
              <a:defRPr sz="1400">
                <a:solidFill>
                  <a:schemeClr val="bg1"/>
                </a:solidFill>
              </a:defRPr>
            </a:lvl5pPr>
            <a:lvl6pPr marL="0" indent="0" algn="r">
              <a:lnSpc>
                <a:spcPct val="100000"/>
              </a:lnSpc>
              <a:spcAft>
                <a:spcPts val="0"/>
              </a:spcAft>
              <a:buFontTx/>
              <a:buNone/>
              <a:defRPr sz="1400">
                <a:solidFill>
                  <a:schemeClr val="bg1"/>
                </a:solidFill>
              </a:defRPr>
            </a:lvl6pPr>
            <a:lvl7pPr marL="0" indent="0" algn="r">
              <a:lnSpc>
                <a:spcPct val="100000"/>
              </a:lnSpc>
              <a:spcAft>
                <a:spcPts val="0"/>
              </a:spcAft>
              <a:buFontTx/>
              <a:buNone/>
              <a:defRPr sz="1400">
                <a:solidFill>
                  <a:schemeClr val="bg1"/>
                </a:solidFill>
              </a:defRPr>
            </a:lvl7pPr>
            <a:lvl8pPr marL="0" indent="0" algn="r">
              <a:lnSpc>
                <a:spcPct val="100000"/>
              </a:lnSpc>
              <a:spcAft>
                <a:spcPts val="0"/>
              </a:spcAft>
              <a:buFontTx/>
              <a:buNone/>
              <a:defRPr sz="1400">
                <a:solidFill>
                  <a:schemeClr val="bg1"/>
                </a:solidFill>
              </a:defRPr>
            </a:lvl8pPr>
            <a:lvl9pPr marL="0" indent="0" algn="r">
              <a:lnSpc>
                <a:spcPct val="100000"/>
              </a:lnSpc>
              <a:spcAft>
                <a:spcPts val="0"/>
              </a:spcAft>
              <a:buFontTx/>
              <a:buNone/>
              <a:defRPr sz="1400">
                <a:solidFill>
                  <a:schemeClr val="bg1"/>
                </a:solidFill>
              </a:defRPr>
            </a:lvl9pPr>
          </a:lstStyle>
          <a:p>
            <a:pPr lvl="0"/>
            <a:r>
              <a:rPr lang="en-GB"/>
              <a:t>Click to edit Master text styles</a:t>
            </a:r>
          </a:p>
          <a:p>
            <a:pPr lvl="1"/>
            <a:r>
              <a:rPr lang="en-GB"/>
              <a:t>Second level</a:t>
            </a:r>
          </a:p>
        </p:txBody>
      </p:sp>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pic>
        <p:nvPicPr>
          <p:cNvPr id="6" name="Picture 5" descr="A building with a clock tower&#10;&#10;Description automatically generated">
            <a:extLst>
              <a:ext uri="{FF2B5EF4-FFF2-40B4-BE49-F238E27FC236}">
                <a16:creationId xmlns:a16="http://schemas.microsoft.com/office/drawing/2014/main" id="{539DE1A1-49DF-E58A-6C88-61C3401E0A4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322875" y="342000"/>
            <a:ext cx="11534887" cy="5791668"/>
          </a:xfrm>
          <a:prstGeom prst="rect">
            <a:avLst/>
          </a:prstGeom>
        </p:spPr>
      </p:pic>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en-GB"/>
              <a:t>Click to edit Master title style</a:t>
            </a:r>
            <a:endParaRPr lang="en-AU"/>
          </a:p>
        </p:txBody>
      </p:sp>
      <p:pic>
        <p:nvPicPr>
          <p:cNvPr id="5" name="Picture Placeholder 10" descr="Logo&#10;&#10;Description automatically generated">
            <a:extLst>
              <a:ext uri="{FF2B5EF4-FFF2-40B4-BE49-F238E27FC236}">
                <a16:creationId xmlns:a16="http://schemas.microsoft.com/office/drawing/2014/main" id="{30E4AA47-6A18-5856-8B55-31A2F24D6B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22828503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slide_style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4" name="Picture Placeholder 10" descr="Logo&#10;&#10;Description automatically generated">
            <a:extLst>
              <a:ext uri="{FF2B5EF4-FFF2-40B4-BE49-F238E27FC236}">
                <a16:creationId xmlns:a16="http://schemas.microsoft.com/office/drawing/2014/main" id="{F44244A3-AF35-00C5-3FA8-D6B57DDB2E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a:p>
        </p:txBody>
      </p:sp>
    </p:spTree>
    <p:extLst>
      <p:ext uri="{BB962C8B-B14F-4D97-AF65-F5344CB8AC3E}">
        <p14:creationId xmlns:p14="http://schemas.microsoft.com/office/powerpoint/2010/main" val="389593706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2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02625337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1">
    <p:spTree>
      <p:nvGrpSpPr>
        <p:cNvPr id="1" name=""/>
        <p:cNvGrpSpPr/>
        <p:nvPr/>
      </p:nvGrpSpPr>
      <p:grpSpPr>
        <a:xfrm>
          <a:off x="0" y="0"/>
          <a:ext cx="0" cy="0"/>
          <a:chOff x="0" y="0"/>
          <a:chExt cx="0" cy="0"/>
        </a:xfrm>
      </p:grpSpPr>
      <p:pic>
        <p:nvPicPr>
          <p:cNvPr id="3" name="Picture 2" descr="A close-up of a building&#10;&#10;Description automatically generated">
            <a:extLst>
              <a:ext uri="{FF2B5EF4-FFF2-40B4-BE49-F238E27FC236}">
                <a16:creationId xmlns:a16="http://schemas.microsoft.com/office/drawing/2014/main" id="{B81EDBD4-C9CF-59CC-461E-DB98C187D3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2000"/>
            <a:ext cx="916907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4EF8F4E9-FAE8-C7F7-EED9-30CA77676534}"/>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pic>
        <p:nvPicPr>
          <p:cNvPr id="7" name="Picture Placeholder 10" descr="Logo&#10;&#10;Description automatically generated">
            <a:extLst>
              <a:ext uri="{FF2B5EF4-FFF2-40B4-BE49-F238E27FC236}">
                <a16:creationId xmlns:a16="http://schemas.microsoft.com/office/drawing/2014/main" id="{21F14F64-41A3-A64C-2463-CAC1DD1F163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CB4A80DB-38E0-359B-9518-DCF2692A96B0}"/>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Tree>
    <p:extLst>
      <p:ext uri="{BB962C8B-B14F-4D97-AF65-F5344CB8AC3E}">
        <p14:creationId xmlns:p14="http://schemas.microsoft.com/office/powerpoint/2010/main" val="73378860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1">
    <p:spTree>
      <p:nvGrpSpPr>
        <p:cNvPr id="1" name=""/>
        <p:cNvGrpSpPr/>
        <p:nvPr/>
      </p:nvGrpSpPr>
      <p:grpSpPr>
        <a:xfrm>
          <a:off x="0" y="0"/>
          <a:ext cx="0" cy="0"/>
          <a:chOff x="0" y="0"/>
          <a:chExt cx="0" cy="0"/>
        </a:xfrm>
      </p:grpSpPr>
      <p:pic>
        <p:nvPicPr>
          <p:cNvPr id="3" name="Picture 2" descr="A group of people walking outside of a building&#10;&#10;Description automatically generated">
            <a:extLst>
              <a:ext uri="{FF2B5EF4-FFF2-40B4-BE49-F238E27FC236}">
                <a16:creationId xmlns:a16="http://schemas.microsoft.com/office/drawing/2014/main" id="{FED4D6B5-F526-F625-9177-15B300C8FC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2000"/>
            <a:ext cx="916392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315C606B-DBD6-6B98-FCEE-3981CBD7676E}"/>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pic>
        <p:nvPicPr>
          <p:cNvPr id="7" name="Picture Placeholder 10" descr="Logo&#10;&#10;Description automatically generated">
            <a:extLst>
              <a:ext uri="{FF2B5EF4-FFF2-40B4-BE49-F238E27FC236}">
                <a16:creationId xmlns:a16="http://schemas.microsoft.com/office/drawing/2014/main" id="{934572BE-6DBB-223D-542C-91D71528A1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D22CA810-7F8C-3D8D-59E6-41512FFA280C}"/>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Tree>
    <p:extLst>
      <p:ext uri="{BB962C8B-B14F-4D97-AF65-F5344CB8AC3E}">
        <p14:creationId xmlns:p14="http://schemas.microsoft.com/office/powerpoint/2010/main" val="245469189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_with image4_style1">
    <p:spTree>
      <p:nvGrpSpPr>
        <p:cNvPr id="1" name=""/>
        <p:cNvGrpSpPr/>
        <p:nvPr/>
      </p:nvGrpSpPr>
      <p:grpSpPr>
        <a:xfrm>
          <a:off x="0" y="0"/>
          <a:ext cx="0" cy="0"/>
          <a:chOff x="0" y="0"/>
          <a:chExt cx="0" cy="0"/>
        </a:xfrm>
      </p:grpSpPr>
      <p:pic>
        <p:nvPicPr>
          <p:cNvPr id="3" name="Picture 2" descr="A building with many windows&#10;&#10;Description automatically generated">
            <a:extLst>
              <a:ext uri="{FF2B5EF4-FFF2-40B4-BE49-F238E27FC236}">
                <a16:creationId xmlns:a16="http://schemas.microsoft.com/office/drawing/2014/main" id="{4ACB552C-63F8-E9C0-06FA-7DB1F7430E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1999"/>
            <a:ext cx="917508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20000"/>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B961782D-5772-54A1-DB84-FE91617DDF6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7" name="Picture Placeholder 10" descr="Logo&#10;&#10;Description automatically generated">
            <a:extLst>
              <a:ext uri="{FF2B5EF4-FFF2-40B4-BE49-F238E27FC236}">
                <a16:creationId xmlns:a16="http://schemas.microsoft.com/office/drawing/2014/main" id="{337175A6-6452-322F-7BD0-EAA975A8656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19FE526D-CA42-9B67-5F7E-8E810C8A8C49}"/>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23448867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1">
    <p:spTree>
      <p:nvGrpSpPr>
        <p:cNvPr id="1" name=""/>
        <p:cNvGrpSpPr/>
        <p:nvPr/>
      </p:nvGrpSpPr>
      <p:grpSpPr>
        <a:xfrm>
          <a:off x="0" y="0"/>
          <a:ext cx="0" cy="0"/>
          <a:chOff x="0" y="0"/>
          <a:chExt cx="0" cy="0"/>
        </a:xfrm>
      </p:grpSpPr>
      <p:pic>
        <p:nvPicPr>
          <p:cNvPr id="3" name="Picture 2" descr="A close-up of a building&#10;&#10;Description automatically generated">
            <a:extLst>
              <a:ext uri="{FF2B5EF4-FFF2-40B4-BE49-F238E27FC236}">
                <a16:creationId xmlns:a16="http://schemas.microsoft.com/office/drawing/2014/main" id="{B81EDBD4-C9CF-59CC-461E-DB98C187D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907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4EF8F4E9-FAE8-C7F7-EED9-30CA77676534}"/>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pic>
        <p:nvPicPr>
          <p:cNvPr id="7" name="Picture Placeholder 10" descr="Logo&#10;&#10;Description automatically generated">
            <a:extLst>
              <a:ext uri="{FF2B5EF4-FFF2-40B4-BE49-F238E27FC236}">
                <a16:creationId xmlns:a16="http://schemas.microsoft.com/office/drawing/2014/main" id="{21F14F64-41A3-A64C-2463-CAC1DD1F16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CB4A80DB-38E0-359B-9518-DCF2692A96B0}"/>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88052055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_with image5_style1">
    <p:spTree>
      <p:nvGrpSpPr>
        <p:cNvPr id="1" name=""/>
        <p:cNvGrpSpPr/>
        <p:nvPr/>
      </p:nvGrpSpPr>
      <p:grpSpPr>
        <a:xfrm>
          <a:off x="0" y="0"/>
          <a:ext cx="0" cy="0"/>
          <a:chOff x="0" y="0"/>
          <a:chExt cx="0" cy="0"/>
        </a:xfrm>
      </p:grpSpPr>
      <p:pic>
        <p:nvPicPr>
          <p:cNvPr id="3" name="Picture 2" descr="A large auditorium with blue lights&#10;&#10;Description automatically generated">
            <a:extLst>
              <a:ext uri="{FF2B5EF4-FFF2-40B4-BE49-F238E27FC236}">
                <a16:creationId xmlns:a16="http://schemas.microsoft.com/office/drawing/2014/main" id="{E4A9FC45-DD09-38AB-3B34-9EF99267BF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1999"/>
            <a:ext cx="851691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4" name="Rectangle 3">
            <a:extLst>
              <a:ext uri="{FF2B5EF4-FFF2-40B4-BE49-F238E27FC236}">
                <a16:creationId xmlns:a16="http://schemas.microsoft.com/office/drawing/2014/main" id="{D3569B04-81DF-2285-6290-6A1B9AE81DFD}"/>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pic>
        <p:nvPicPr>
          <p:cNvPr id="10" name="Picture Placeholder 10" descr="Logo&#10;&#10;Description automatically generated">
            <a:extLst>
              <a:ext uri="{FF2B5EF4-FFF2-40B4-BE49-F238E27FC236}">
                <a16:creationId xmlns:a16="http://schemas.microsoft.com/office/drawing/2014/main" id="{560B8F70-2D74-855E-E3DD-E1442F6A7DA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14" name="Text Placeholder 11">
            <a:extLst>
              <a:ext uri="{FF2B5EF4-FFF2-40B4-BE49-F238E27FC236}">
                <a16:creationId xmlns:a16="http://schemas.microsoft.com/office/drawing/2014/main" id="{2C42A733-BC01-7351-0C78-CD744DE94C58}"/>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Tree>
    <p:extLst>
      <p:ext uri="{BB962C8B-B14F-4D97-AF65-F5344CB8AC3E}">
        <p14:creationId xmlns:p14="http://schemas.microsoft.com/office/powerpoint/2010/main" val="284775469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_Dark Mode">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1"/>
                </a:solidFill>
              </a:defRPr>
            </a:lvl1pPr>
          </a:lstStyle>
          <a:p>
            <a:r>
              <a:rPr lang="en-AU"/>
              <a:t>Page [</a:t>
            </a:r>
            <a:fld id="{29D5CE74-914C-4689-99FC-1AEF49CE2B47}" type="slidenum">
              <a:rPr smtClean="0"/>
              <a:pPr/>
              <a:t>‹#›</a:t>
            </a:fld>
            <a:r>
              <a:t>]</a:t>
            </a:r>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AU"/>
          </a:p>
        </p:txBody>
      </p:sp>
    </p:spTree>
    <p:extLst>
      <p:ext uri="{BB962C8B-B14F-4D97-AF65-F5344CB8AC3E}">
        <p14:creationId xmlns:p14="http://schemas.microsoft.com/office/powerpoint/2010/main" val="17585452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and Presenter">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a:xfrm>
            <a:off x="345600" y="6437192"/>
            <a:ext cx="4114800" cy="216000"/>
          </a:xfrm>
        </p:spPr>
        <p:txBody>
          <a:bodyPr/>
          <a:lstStyle>
            <a:lvl1pPr>
              <a:defRPr>
                <a:solidFill>
                  <a:schemeClr val="bg2"/>
                </a:solidFill>
              </a:defRPr>
            </a:lvl1p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673806"/>
            <a:ext cx="7405200" cy="44676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GB"/>
              <a:t>Click to edit Master title style</a:t>
            </a:r>
            <a:endParaRPr lang="en-AU"/>
          </a:p>
        </p:txBody>
      </p:sp>
      <p:sp>
        <p:nvSpPr>
          <p:cNvPr id="4" name="Picture Placeholder 7">
            <a:extLst>
              <a:ext uri="{FF2B5EF4-FFF2-40B4-BE49-F238E27FC236}">
                <a16:creationId xmlns:a16="http://schemas.microsoft.com/office/drawing/2014/main" id="{7C6DB685-726F-A1FB-C9B0-00C92EC7F117}"/>
              </a:ext>
            </a:extLst>
          </p:cNvPr>
          <p:cNvSpPr>
            <a:spLocks noGrp="1"/>
          </p:cNvSpPr>
          <p:nvPr>
            <p:ph type="pic" sz="quarter" idx="16" hasCustomPrompt="1"/>
          </p:nvPr>
        </p:nvSpPr>
        <p:spPr>
          <a:xfrm>
            <a:off x="8040217" y="1673806"/>
            <a:ext cx="3806182" cy="4467794"/>
          </a:xfrm>
          <a:blipFill>
            <a:blip r:embed="rId2" cstate="screen">
              <a:extLst>
                <a:ext uri="{28A0092B-C50C-407E-A947-70E740481C1C}">
                  <a14:useLocalDpi xmlns:a14="http://schemas.microsoft.com/office/drawing/2010/main"/>
                </a:ext>
              </a:extLst>
            </a:blip>
            <a:stretch>
              <a:fillRect l="-12818" t="-6998" r="-14598" b="-250"/>
            </a:stretch>
          </a:blipFill>
        </p:spPr>
        <p:txBody>
          <a:bodyPr anchor="ctr" anchorCtr="0"/>
          <a:lstStyle>
            <a:lvl1pPr algn="ctr">
              <a:defRPr/>
            </a:lvl1pPr>
          </a:lstStyle>
          <a:p>
            <a:r>
              <a:rPr lang="en-AU"/>
              <a:t>Click icon to add Image of presenter</a:t>
            </a:r>
          </a:p>
        </p:txBody>
      </p:sp>
      <p:sp>
        <p:nvSpPr>
          <p:cNvPr id="5" name="TextBox 4">
            <a:extLst>
              <a:ext uri="{FF2B5EF4-FFF2-40B4-BE49-F238E27FC236}">
                <a16:creationId xmlns:a16="http://schemas.microsoft.com/office/drawing/2014/main" id="{8D5EAD7E-7B06-ABC7-F34C-50EDEAFC6D52}"/>
              </a:ext>
            </a:extLst>
          </p:cNvPr>
          <p:cNvSpPr txBox="1"/>
          <p:nvPr userDrawn="1"/>
        </p:nvSpPr>
        <p:spPr>
          <a:xfrm>
            <a:off x="4700845" y="6499304"/>
            <a:ext cx="7145554" cy="153888"/>
          </a:xfrm>
          <a:prstGeom prst="rect">
            <a:avLst/>
          </a:prstGeom>
          <a:noFill/>
        </p:spPr>
        <p:txBody>
          <a:bodyPr wrap="square" lIns="0" tIns="0" rIns="0" bIns="0" rtlCol="0">
            <a:spAutoFit/>
          </a:bodyPr>
          <a:lstStyle/>
          <a:p>
            <a:pPr algn="r">
              <a:lnSpc>
                <a:spcPts val="1200"/>
              </a:lnSpc>
            </a:pPr>
            <a:r>
              <a:rPr lang="en-AU" sz="1000"/>
              <a:t>(c) The University of Melbourne &lt;insert year&gt; This content is protected and may not be shared, uploaded, or distributed.</a:t>
            </a:r>
          </a:p>
        </p:txBody>
      </p:sp>
    </p:spTree>
    <p:extLst>
      <p:ext uri="{BB962C8B-B14F-4D97-AF65-F5344CB8AC3E}">
        <p14:creationId xmlns:p14="http://schemas.microsoft.com/office/powerpoint/2010/main" val="11657476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2"/>
                </a:solidFill>
              </a:defRPr>
            </a:lvl1p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2"/>
                </a:solidFill>
              </a:defRPr>
            </a:lvl1pPr>
          </a:lstStyle>
          <a:p>
            <a:r>
              <a:rPr lang="en-AU"/>
              <a:t>Page [</a:t>
            </a:r>
            <a:fld id="{29D5CE74-914C-4689-99FC-1AEF49CE2B47}" type="slidenum">
              <a:rPr smtClean="0"/>
              <a:pPr/>
              <a:t>‹#›</a:t>
            </a:fld>
            <a:r>
              <a:t>]</a:t>
            </a:r>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GB"/>
              <a:t>Click to edit Master title style</a:t>
            </a:r>
            <a:endParaRPr lang="en-AU"/>
          </a:p>
        </p:txBody>
      </p:sp>
    </p:spTree>
    <p:extLst>
      <p:ext uri="{BB962C8B-B14F-4D97-AF65-F5344CB8AC3E}">
        <p14:creationId xmlns:p14="http://schemas.microsoft.com/office/powerpoint/2010/main" val="2843632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p>
            <a:r>
              <a:rPr lang="en-AU"/>
              <a:t>Page [</a:t>
            </a:r>
            <a:fld id="{29D5CE74-914C-4689-99FC-1AEF49CE2B47}" type="slidenum">
              <a:rPr smtClean="0"/>
              <a:pPr/>
              <a:t>‹#›</a:t>
            </a:fld>
            <a:r>
              <a:t>]</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6794741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wo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GB"/>
              <a:t>Click to edit Master title style</a:t>
            </a:r>
            <a:endParaRPr lang="en-AU"/>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6219599"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40821673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Content and Image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GB"/>
              <a:t>Click to edit Master title style</a:t>
            </a:r>
            <a:endParaRPr lang="en-AU"/>
          </a:p>
        </p:txBody>
      </p:sp>
      <p:sp>
        <p:nvSpPr>
          <p:cNvPr id="6" name="Picture Placeholder 5">
            <a:extLst>
              <a:ext uri="{FF2B5EF4-FFF2-40B4-BE49-F238E27FC236}">
                <a16:creationId xmlns:a16="http://schemas.microsoft.com/office/drawing/2014/main" id="{FC2A53D8-7CC9-C8A8-3494-5EBD660356B9}"/>
              </a:ext>
            </a:extLst>
          </p:cNvPr>
          <p:cNvSpPr>
            <a:spLocks noGrp="1"/>
          </p:cNvSpPr>
          <p:nvPr>
            <p:ph type="pic" sz="quarter" idx="16" hasCustomPrompt="1"/>
          </p:nvPr>
        </p:nvSpPr>
        <p:spPr>
          <a:xfrm>
            <a:off x="6219599" y="1870075"/>
            <a:ext cx="5626800" cy="4273200"/>
          </a:xfrm>
        </p:spPr>
        <p:txBody>
          <a:bodyPr anchor="ctr" anchorCtr="0"/>
          <a:lstStyle>
            <a:lvl1pPr algn="ctr">
              <a:lnSpc>
                <a:spcPts val="1400"/>
              </a:lnSpc>
              <a:defRPr sz="1200"/>
            </a:lvl1pPr>
          </a:lstStyle>
          <a:p>
            <a:r>
              <a:rPr lang="en-AU"/>
              <a:t>Click icon to insert image</a:t>
            </a:r>
          </a:p>
        </p:txBody>
      </p:sp>
    </p:spTree>
    <p:extLst>
      <p:ext uri="{BB962C8B-B14F-4D97-AF65-F5344CB8AC3E}">
        <p14:creationId xmlns:p14="http://schemas.microsoft.com/office/powerpoint/2010/main" val="16633711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3875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4" cy="3886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a:p>
        </p:txBody>
      </p:sp>
      <p:sp>
        <p:nvSpPr>
          <p:cNvPr id="6" name="Chart Placeholder 5">
            <a:extLst>
              <a:ext uri="{FF2B5EF4-FFF2-40B4-BE49-F238E27FC236}">
                <a16:creationId xmlns:a16="http://schemas.microsoft.com/office/drawing/2014/main" id="{83A92489-4F48-E651-8308-E8A1BEAEF4BD}"/>
              </a:ext>
            </a:extLst>
          </p:cNvPr>
          <p:cNvSpPr>
            <a:spLocks noGrp="1"/>
          </p:cNvSpPr>
          <p:nvPr>
            <p:ph type="chart" sz="quarter" idx="17" hasCustomPrompt="1"/>
          </p:nvPr>
        </p:nvSpPr>
        <p:spPr>
          <a:xfrm>
            <a:off x="345600" y="2573905"/>
            <a:ext cx="5626575" cy="2880320"/>
          </a:xfrm>
        </p:spPr>
        <p:txBody>
          <a:bodyPr anchor="ctr" anchorCtr="0"/>
          <a:lstStyle>
            <a:lvl1pPr algn="ctr">
              <a:defRPr/>
            </a:lvl1pPr>
          </a:lstStyle>
          <a:p>
            <a:r>
              <a:rPr lang="en-AU"/>
              <a:t>Click icon to insert Chart</a:t>
            </a:r>
          </a:p>
        </p:txBody>
      </p:sp>
      <p:sp>
        <p:nvSpPr>
          <p:cNvPr id="9" name="Chart Placeholder 5">
            <a:extLst>
              <a:ext uri="{FF2B5EF4-FFF2-40B4-BE49-F238E27FC236}">
                <a16:creationId xmlns:a16="http://schemas.microsoft.com/office/drawing/2014/main" id="{9D4C9335-8F56-5714-572A-14E7E23CC1AB}"/>
              </a:ext>
            </a:extLst>
          </p:cNvPr>
          <p:cNvSpPr>
            <a:spLocks noGrp="1"/>
          </p:cNvSpPr>
          <p:nvPr>
            <p:ph type="chart" sz="quarter" idx="18" hasCustomPrompt="1"/>
          </p:nvPr>
        </p:nvSpPr>
        <p:spPr>
          <a:xfrm>
            <a:off x="6223381" y="2573905"/>
            <a:ext cx="5623018" cy="2880320"/>
          </a:xfrm>
        </p:spPr>
        <p:txBody>
          <a:bodyPr anchor="ctr" anchorCtr="0"/>
          <a:lstStyle>
            <a:lvl1pPr algn="ctr">
              <a:defRPr/>
            </a:lvl1pPr>
          </a:lstStyle>
          <a:p>
            <a:r>
              <a:rPr lang="en-AU"/>
              <a:t>Click icon to insert Chart</a:t>
            </a:r>
          </a:p>
        </p:txBody>
      </p:sp>
      <p:sp>
        <p:nvSpPr>
          <p:cNvPr id="4" name="Title 3">
            <a:extLst>
              <a:ext uri="{FF2B5EF4-FFF2-40B4-BE49-F238E27FC236}">
                <a16:creationId xmlns:a16="http://schemas.microsoft.com/office/drawing/2014/main" id="{0C4277FC-2AB5-CB23-BC94-BEF3C9536350}"/>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4060682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3"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a:p>
        </p:txBody>
      </p:sp>
      <p:sp>
        <p:nvSpPr>
          <p:cNvPr id="4" name="Title 3">
            <a:extLst>
              <a:ext uri="{FF2B5EF4-FFF2-40B4-BE49-F238E27FC236}">
                <a16:creationId xmlns:a16="http://schemas.microsoft.com/office/drawing/2014/main" id="{4863FD07-110D-DEB8-85AE-92CD33C072C4}"/>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656370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hree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GB"/>
              <a:t>Click to edit Master title style</a:t>
            </a:r>
            <a:endParaRPr lang="en-AU"/>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4296000"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Content Placeholder 6">
            <a:extLst>
              <a:ext uri="{FF2B5EF4-FFF2-40B4-BE49-F238E27FC236}">
                <a16:creationId xmlns:a16="http://schemas.microsoft.com/office/drawing/2014/main" id="{A14B56AF-59AC-1DD7-A515-93236D9D5034}"/>
              </a:ext>
            </a:extLst>
          </p:cNvPr>
          <p:cNvSpPr>
            <a:spLocks noGrp="1"/>
          </p:cNvSpPr>
          <p:nvPr>
            <p:ph sz="quarter" idx="17"/>
          </p:nvPr>
        </p:nvSpPr>
        <p:spPr>
          <a:xfrm>
            <a:off x="8246399"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85627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1">
    <p:spTree>
      <p:nvGrpSpPr>
        <p:cNvPr id="1" name=""/>
        <p:cNvGrpSpPr/>
        <p:nvPr/>
      </p:nvGrpSpPr>
      <p:grpSpPr>
        <a:xfrm>
          <a:off x="0" y="0"/>
          <a:ext cx="0" cy="0"/>
          <a:chOff x="0" y="0"/>
          <a:chExt cx="0" cy="0"/>
        </a:xfrm>
      </p:grpSpPr>
      <p:pic>
        <p:nvPicPr>
          <p:cNvPr id="3" name="Picture 2" descr="A group of people walking outside of a building&#10;&#10;Description automatically generated">
            <a:extLst>
              <a:ext uri="{FF2B5EF4-FFF2-40B4-BE49-F238E27FC236}">
                <a16:creationId xmlns:a16="http://schemas.microsoft.com/office/drawing/2014/main" id="{FED4D6B5-F526-F625-9177-15B300C8FC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392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315C606B-DBD6-6B98-FCEE-3981CBD7676E}"/>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pic>
        <p:nvPicPr>
          <p:cNvPr id="7" name="Picture Placeholder 10" descr="Logo&#10;&#10;Description automatically generated">
            <a:extLst>
              <a:ext uri="{FF2B5EF4-FFF2-40B4-BE49-F238E27FC236}">
                <a16:creationId xmlns:a16="http://schemas.microsoft.com/office/drawing/2014/main" id="{934572BE-6DBB-223D-542C-91D71528A1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D22CA810-7F8C-3D8D-59E6-41512FFA280C}"/>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0638221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3600000"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4295999" y="1870255"/>
            <a:ext cx="3600000"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6">
            <a:extLst>
              <a:ext uri="{FF2B5EF4-FFF2-40B4-BE49-F238E27FC236}">
                <a16:creationId xmlns:a16="http://schemas.microsoft.com/office/drawing/2014/main" id="{12B8F049-B051-C3CF-84AF-76D0419ECC4D}"/>
              </a:ext>
            </a:extLst>
          </p:cNvPr>
          <p:cNvSpPr>
            <a:spLocks noGrp="1"/>
          </p:cNvSpPr>
          <p:nvPr>
            <p:ph sz="quarter" idx="16"/>
          </p:nvPr>
        </p:nvSpPr>
        <p:spPr>
          <a:xfrm>
            <a:off x="8246399" y="1870255"/>
            <a:ext cx="3600000" cy="4273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Slide Number Placeholder 5">
            <a:extLst>
              <a:ext uri="{FF2B5EF4-FFF2-40B4-BE49-F238E27FC236}">
                <a16:creationId xmlns:a16="http://schemas.microsoft.com/office/drawing/2014/main" id="{CA6341BC-444F-9260-2F29-DB09F5C10802}"/>
              </a:ext>
            </a:extLst>
          </p:cNvPr>
          <p:cNvSpPr>
            <a:spLocks noGrp="1"/>
          </p:cNvSpPr>
          <p:nvPr>
            <p:ph type="sldNum" sz="quarter" idx="17"/>
          </p:nvPr>
        </p:nvSpPr>
        <p:spPr>
          <a:xfrm>
            <a:off x="10267260" y="6437192"/>
            <a:ext cx="1579139" cy="216000"/>
          </a:xfrm>
        </p:spPr>
        <p:txBody>
          <a:bodyPr/>
          <a:lstStyle/>
          <a:p>
            <a:r>
              <a:rPr lang="en-AU"/>
              <a:t>Page [</a:t>
            </a:r>
            <a:fld id="{29D5CE74-914C-4689-99FC-1AEF49CE2B47}" type="slidenum">
              <a:rPr smtClean="0"/>
              <a:pPr/>
              <a:t>‹#›</a:t>
            </a:fld>
            <a:r>
              <a:t>]</a:t>
            </a:r>
            <a:endParaRPr lang="en-AU"/>
          </a:p>
        </p:txBody>
      </p:sp>
      <p:sp>
        <p:nvSpPr>
          <p:cNvPr id="8" name="Title 7">
            <a:extLst>
              <a:ext uri="{FF2B5EF4-FFF2-40B4-BE49-F238E27FC236}">
                <a16:creationId xmlns:a16="http://schemas.microsoft.com/office/drawing/2014/main" id="{B997EF1D-2BE4-A99C-D98C-B233628816F3}"/>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2587040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hank you_1">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1577134" y="1133745"/>
            <a:ext cx="9001001" cy="869091"/>
          </a:xfrm>
        </p:spPr>
        <p:txBody>
          <a:bodyPr/>
          <a:lstStyle>
            <a:lvl1pPr algn="ctr">
              <a:lnSpc>
                <a:spcPts val="5200"/>
              </a:lnSpc>
              <a:defRPr sz="4800">
                <a:solidFill>
                  <a:schemeClr val="bg1"/>
                </a:solidFill>
              </a:defRPr>
            </a:lvl1pPr>
          </a:lstStyle>
          <a:p>
            <a:r>
              <a:rPr lang="en-GB"/>
              <a:t>Click to edit Master title style</a:t>
            </a:r>
            <a:endParaRPr lang="en-AU"/>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6023122"/>
            <a:ext cx="5490611" cy="630070"/>
          </a:xfrm>
        </p:spPr>
        <p:txBody>
          <a:bodyPr anchor="b" anchorCtr="0"/>
          <a:lstStyle>
            <a:lvl1pPr marL="0" algn="l">
              <a:lnSpc>
                <a:spcPct val="100000"/>
              </a:lnSpc>
              <a:spcAft>
                <a:spcPts val="0"/>
              </a:spcAft>
              <a:buFontTx/>
              <a:buNone/>
              <a:defRPr sz="1400" b="0">
                <a:solidFill>
                  <a:schemeClr val="bg1"/>
                </a:solidFill>
              </a:defRPr>
            </a:lvl1pPr>
            <a:lvl2pPr marL="0" algn="l">
              <a:lnSpc>
                <a:spcPct val="100000"/>
              </a:lnSpc>
              <a:spcAft>
                <a:spcPts val="0"/>
              </a:spcAft>
              <a:buFontTx/>
              <a:buNone/>
              <a:defRPr sz="1400" b="0">
                <a:solidFill>
                  <a:schemeClr val="bg1"/>
                </a:solidFill>
              </a:defRPr>
            </a:lvl2pPr>
            <a:lvl3pPr marL="0" indent="0" algn="l">
              <a:lnSpc>
                <a:spcPct val="100000"/>
              </a:lnSpc>
              <a:spcAft>
                <a:spcPts val="0"/>
              </a:spcAft>
              <a:buFontTx/>
              <a:buNone/>
              <a:defRPr sz="1400" b="0">
                <a:solidFill>
                  <a:schemeClr val="bg1"/>
                </a:solidFill>
              </a:defRPr>
            </a:lvl3pPr>
            <a:lvl4pPr marL="0" indent="0" algn="l">
              <a:lnSpc>
                <a:spcPct val="100000"/>
              </a:lnSpc>
              <a:spcAft>
                <a:spcPts val="0"/>
              </a:spcAft>
              <a:buFontTx/>
              <a:buNone/>
              <a:defRPr sz="1400" b="0">
                <a:solidFill>
                  <a:schemeClr val="bg1"/>
                </a:solidFill>
              </a:defRPr>
            </a:lvl4pPr>
            <a:lvl5pPr marL="0" indent="0" algn="l">
              <a:lnSpc>
                <a:spcPct val="100000"/>
              </a:lnSpc>
              <a:spcAft>
                <a:spcPts val="0"/>
              </a:spcAft>
              <a:buFontTx/>
              <a:buNone/>
              <a:defRPr sz="1400" b="0">
                <a:solidFill>
                  <a:schemeClr val="bg1"/>
                </a:solidFill>
              </a:defRPr>
            </a:lvl5pPr>
            <a:lvl6pPr marL="0" indent="0" algn="l">
              <a:lnSpc>
                <a:spcPct val="100000"/>
              </a:lnSpc>
              <a:spcAft>
                <a:spcPts val="0"/>
              </a:spcAft>
              <a:buFontTx/>
              <a:buNone/>
              <a:defRPr sz="1400" b="0">
                <a:solidFill>
                  <a:schemeClr val="bg1"/>
                </a:solidFill>
              </a:defRPr>
            </a:lvl6pPr>
            <a:lvl7pPr marL="0" indent="0" algn="l">
              <a:lnSpc>
                <a:spcPct val="100000"/>
              </a:lnSpc>
              <a:spcAft>
                <a:spcPts val="0"/>
              </a:spcAft>
              <a:buFontTx/>
              <a:buNone/>
              <a:defRPr sz="1400" b="0">
                <a:solidFill>
                  <a:schemeClr val="bg1"/>
                </a:solidFill>
              </a:defRPr>
            </a:lvl7pPr>
            <a:lvl8pPr marL="0" indent="0" algn="l">
              <a:lnSpc>
                <a:spcPct val="100000"/>
              </a:lnSpc>
              <a:spcAft>
                <a:spcPts val="0"/>
              </a:spcAft>
              <a:buFontTx/>
              <a:buNone/>
              <a:defRPr sz="1400" b="0">
                <a:solidFill>
                  <a:schemeClr val="bg1"/>
                </a:solidFill>
              </a:defRPr>
            </a:lvl8pPr>
            <a:lvl9pPr marL="0" indent="0" algn="l">
              <a:lnSpc>
                <a:spcPct val="100000"/>
              </a:lnSpc>
              <a:spcAft>
                <a:spcPts val="0"/>
              </a:spcAft>
              <a:buFontTx/>
              <a:buNone/>
              <a:defRPr sz="1400" b="0">
                <a:solidFill>
                  <a:schemeClr val="bg1"/>
                </a:solidFill>
              </a:defRPr>
            </a:lvl9pPr>
          </a:lstStyle>
          <a:p>
            <a:pPr lvl="0"/>
            <a:r>
              <a:rPr lang="en-US"/>
              <a:t>[Collaborator/partner relationship disclaimer]</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sp>
        <p:nvSpPr>
          <p:cNvPr id="9" name="Text Placeholder 10">
            <a:extLst>
              <a:ext uri="{FF2B5EF4-FFF2-40B4-BE49-F238E27FC236}">
                <a16:creationId xmlns:a16="http://schemas.microsoft.com/office/drawing/2014/main" id="{E98D57ED-F6FA-0853-C0FA-554B2313321E}"/>
              </a:ext>
            </a:extLst>
          </p:cNvPr>
          <p:cNvSpPr>
            <a:spLocks noGrp="1"/>
          </p:cNvSpPr>
          <p:nvPr>
            <p:ph type="body" sz="quarter" idx="18" hasCustomPrompt="1"/>
          </p:nvPr>
        </p:nvSpPr>
        <p:spPr>
          <a:xfrm>
            <a:off x="6231015" y="6437192"/>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a:t>CRICOS: 00116K</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pic>
        <p:nvPicPr>
          <p:cNvPr id="2" name="Picture Placeholder 6" descr="Logo&#10;&#10;Description automatically generated">
            <a:extLst>
              <a:ext uri="{FF2B5EF4-FFF2-40B4-BE49-F238E27FC236}">
                <a16:creationId xmlns:a16="http://schemas.microsoft.com/office/drawing/2014/main" id="{54D6F5F3-83EC-7C59-7764-F0BA609CE2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1" b="231"/>
          <a:stretch/>
        </p:blipFill>
        <p:spPr>
          <a:xfrm>
            <a:off x="4870378" y="2315284"/>
            <a:ext cx="2385265" cy="2373856"/>
          </a:xfrm>
          <a:prstGeom prst="rect">
            <a:avLst/>
          </a:prstGeom>
        </p:spPr>
      </p:pic>
    </p:spTree>
    <p:extLst>
      <p:ext uri="{BB962C8B-B14F-4D97-AF65-F5344CB8AC3E}">
        <p14:creationId xmlns:p14="http://schemas.microsoft.com/office/powerpoint/2010/main" val="34348688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hank you_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345599" y="489679"/>
            <a:ext cx="11500799" cy="869091"/>
          </a:xfrm>
        </p:spPr>
        <p:txBody>
          <a:bodyPr/>
          <a:lstStyle>
            <a:lvl1pPr algn="ctr">
              <a:lnSpc>
                <a:spcPts val="5200"/>
              </a:lnSpc>
              <a:defRPr sz="4800">
                <a:solidFill>
                  <a:schemeClr val="bg1"/>
                </a:solidFill>
              </a:defRPr>
            </a:lvl1pPr>
          </a:lstStyle>
          <a:p>
            <a:r>
              <a:rPr lang="en-GB"/>
              <a:t>Click to edit Master title style</a:t>
            </a:r>
            <a:endParaRPr lang="en-AU"/>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5850353"/>
            <a:ext cx="5265585" cy="365012"/>
          </a:xfrm>
        </p:spPr>
        <p:txBody>
          <a:bodyPr anchor="t" anchorCtr="0"/>
          <a:lstStyle>
            <a:lvl1pPr marL="0" algn="l">
              <a:lnSpc>
                <a:spcPct val="100000"/>
              </a:lnSpc>
              <a:spcAft>
                <a:spcPts val="0"/>
              </a:spcAft>
              <a:buFontTx/>
              <a:buNone/>
              <a:defRPr sz="2000" b="0">
                <a:solidFill>
                  <a:schemeClr val="bg1"/>
                </a:solidFill>
              </a:defRPr>
            </a:lvl1pPr>
            <a:lvl2pPr marL="0" algn="l">
              <a:lnSpc>
                <a:spcPct val="100000"/>
              </a:lnSpc>
              <a:spcAft>
                <a:spcPts val="0"/>
              </a:spcAft>
              <a:buFontTx/>
              <a:buNone/>
              <a:defRPr sz="2000" b="0">
                <a:solidFill>
                  <a:schemeClr val="bg1"/>
                </a:solidFill>
              </a:defRPr>
            </a:lvl2pPr>
            <a:lvl3pPr marL="0" indent="0" algn="l">
              <a:lnSpc>
                <a:spcPct val="100000"/>
              </a:lnSpc>
              <a:spcAft>
                <a:spcPts val="0"/>
              </a:spcAft>
              <a:buFontTx/>
              <a:buNone/>
              <a:defRPr sz="2000" b="0">
                <a:solidFill>
                  <a:schemeClr val="bg1"/>
                </a:solidFill>
              </a:defRPr>
            </a:lvl3pPr>
            <a:lvl4pPr marL="0" indent="0" algn="l">
              <a:lnSpc>
                <a:spcPct val="100000"/>
              </a:lnSpc>
              <a:spcAft>
                <a:spcPts val="0"/>
              </a:spcAft>
              <a:buFontTx/>
              <a:buNone/>
              <a:defRPr sz="2000" b="0">
                <a:solidFill>
                  <a:schemeClr val="bg1"/>
                </a:solidFill>
              </a:defRPr>
            </a:lvl4pPr>
            <a:lvl5pPr marL="0" indent="0" algn="l">
              <a:lnSpc>
                <a:spcPct val="100000"/>
              </a:lnSpc>
              <a:spcAft>
                <a:spcPts val="0"/>
              </a:spcAft>
              <a:buFontTx/>
              <a:buNone/>
              <a:defRPr sz="2000" b="0">
                <a:solidFill>
                  <a:schemeClr val="bg1"/>
                </a:solidFill>
              </a:defRPr>
            </a:lvl5pPr>
            <a:lvl6pPr marL="0" indent="0" algn="l">
              <a:lnSpc>
                <a:spcPct val="100000"/>
              </a:lnSpc>
              <a:spcAft>
                <a:spcPts val="0"/>
              </a:spcAft>
              <a:buFontTx/>
              <a:buNone/>
              <a:defRPr sz="2000" b="0">
                <a:solidFill>
                  <a:schemeClr val="bg1"/>
                </a:solidFill>
              </a:defRPr>
            </a:lvl6pPr>
            <a:lvl7pPr marL="0" indent="0" algn="l">
              <a:lnSpc>
                <a:spcPct val="100000"/>
              </a:lnSpc>
              <a:spcAft>
                <a:spcPts val="0"/>
              </a:spcAft>
              <a:buFontTx/>
              <a:buNone/>
              <a:defRPr sz="2000" b="0">
                <a:solidFill>
                  <a:schemeClr val="bg1"/>
                </a:solidFill>
              </a:defRPr>
            </a:lvl7pPr>
            <a:lvl8pPr marL="0" indent="0" algn="l">
              <a:lnSpc>
                <a:spcPct val="100000"/>
              </a:lnSpc>
              <a:spcAft>
                <a:spcPts val="0"/>
              </a:spcAft>
              <a:buFontTx/>
              <a:buNone/>
              <a:defRPr sz="2000" b="0">
                <a:solidFill>
                  <a:schemeClr val="bg1"/>
                </a:solidFill>
              </a:defRPr>
            </a:lvl8pPr>
            <a:lvl9pPr marL="0" indent="0" algn="l">
              <a:lnSpc>
                <a:spcPct val="100000"/>
              </a:lnSpc>
              <a:spcAft>
                <a:spcPts val="0"/>
              </a:spcAft>
              <a:buFontTx/>
              <a:buNone/>
              <a:defRPr sz="2000" b="0">
                <a:solidFill>
                  <a:schemeClr val="bg1"/>
                </a:solidFill>
              </a:defRPr>
            </a:lvl9pPr>
          </a:lstStyle>
          <a:p>
            <a:pPr lvl="0"/>
            <a:r>
              <a:rPr lang="en-AU"/>
              <a:t>[Copyright, CTA or other information/notices]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sp>
        <p:nvSpPr>
          <p:cNvPr id="2" name="Content Placeholder 7">
            <a:extLst>
              <a:ext uri="{FF2B5EF4-FFF2-40B4-BE49-F238E27FC236}">
                <a16:creationId xmlns:a16="http://schemas.microsoft.com/office/drawing/2014/main" id="{BBF3D5F6-94BD-ACED-7F35-959B5B93BD76}"/>
              </a:ext>
            </a:extLst>
          </p:cNvPr>
          <p:cNvSpPr>
            <a:spLocks noGrp="1"/>
          </p:cNvSpPr>
          <p:nvPr>
            <p:ph sz="quarter" idx="20"/>
          </p:nvPr>
        </p:nvSpPr>
        <p:spPr>
          <a:xfrm>
            <a:off x="4678967" y="2266086"/>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pic>
        <p:nvPicPr>
          <p:cNvPr id="5" name="Picture Placeholder 6" descr="Logo&#10;&#10;Description automatically generated">
            <a:extLst>
              <a:ext uri="{FF2B5EF4-FFF2-40B4-BE49-F238E27FC236}">
                <a16:creationId xmlns:a16="http://schemas.microsoft.com/office/drawing/2014/main" id="{E3F816A6-DD62-1263-EF40-8DEE9FBC62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1" b="231"/>
          <a:stretch/>
        </p:blipFill>
        <p:spPr>
          <a:xfrm>
            <a:off x="1315442" y="2266086"/>
            <a:ext cx="2385265" cy="2373856"/>
          </a:xfrm>
          <a:prstGeom prst="rect">
            <a:avLst/>
          </a:prstGeom>
        </p:spPr>
      </p:pic>
      <p:sp>
        <p:nvSpPr>
          <p:cNvPr id="7" name="Content Placeholder 7">
            <a:extLst>
              <a:ext uri="{FF2B5EF4-FFF2-40B4-BE49-F238E27FC236}">
                <a16:creationId xmlns:a16="http://schemas.microsoft.com/office/drawing/2014/main" id="{BCABDFB2-774F-9F26-0537-DFF1E88D8406}"/>
              </a:ext>
            </a:extLst>
          </p:cNvPr>
          <p:cNvSpPr>
            <a:spLocks noGrp="1"/>
          </p:cNvSpPr>
          <p:nvPr>
            <p:ph sz="quarter" idx="21"/>
          </p:nvPr>
        </p:nvSpPr>
        <p:spPr>
          <a:xfrm>
            <a:off x="8040216" y="2262385"/>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10">
            <a:extLst>
              <a:ext uri="{FF2B5EF4-FFF2-40B4-BE49-F238E27FC236}">
                <a16:creationId xmlns:a16="http://schemas.microsoft.com/office/drawing/2014/main" id="{F892BB12-1705-BD7B-229D-BF067F242181}"/>
              </a:ext>
            </a:extLst>
          </p:cNvPr>
          <p:cNvSpPr>
            <a:spLocks noGrp="1"/>
          </p:cNvSpPr>
          <p:nvPr>
            <p:ph type="body" sz="quarter" idx="18" hasCustomPrompt="1"/>
          </p:nvPr>
        </p:nvSpPr>
        <p:spPr>
          <a:xfrm>
            <a:off x="6231015" y="5999365"/>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a:t>CRICOS: 00116K</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spTree>
    <p:extLst>
      <p:ext uri="{BB962C8B-B14F-4D97-AF65-F5344CB8AC3E}">
        <p14:creationId xmlns:p14="http://schemas.microsoft.com/office/powerpoint/2010/main" val="12323490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pyright notice 2">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74486-8652-716C-61C2-985D79E5DEEF}"/>
              </a:ext>
            </a:extLst>
          </p:cNvPr>
          <p:cNvSpPr txBox="1"/>
          <p:nvPr userDrawn="1"/>
        </p:nvSpPr>
        <p:spPr>
          <a:xfrm>
            <a:off x="345600" y="4183343"/>
            <a:ext cx="2310675" cy="200055"/>
          </a:xfrm>
          <a:prstGeom prst="rect">
            <a:avLst/>
          </a:prstGeom>
          <a:noFill/>
          <a:ln w="15875">
            <a:noFill/>
          </a:ln>
        </p:spPr>
        <p:txBody>
          <a:bodyPr wrap="square" lIns="0" tIns="0" rIns="0" bIns="0">
            <a:spAutoFit/>
          </a:bodyPr>
          <a:lstStyle/>
          <a:p>
            <a:pPr marL="0"/>
            <a:r>
              <a:rPr lang="en-AU" sz="1300">
                <a:solidFill>
                  <a:schemeClr val="bg1"/>
                </a:solidFill>
                <a:effectLst/>
                <a:latin typeface="+mn-lt"/>
                <a:ea typeface="Times New Roman" panose="02020603050405020304" pitchFamily="18" charset="0"/>
              </a:rPr>
              <a:t>(c) The University of Melbourne</a:t>
            </a:r>
            <a:endParaRPr lang="en-AU" sz="1300">
              <a:latin typeface="+mn-lt"/>
            </a:endParaRPr>
          </a:p>
        </p:txBody>
      </p:sp>
      <p:sp>
        <p:nvSpPr>
          <p:cNvPr id="6" name="Text Placeholder 5">
            <a:extLst>
              <a:ext uri="{FF2B5EF4-FFF2-40B4-BE49-F238E27FC236}">
                <a16:creationId xmlns:a16="http://schemas.microsoft.com/office/drawing/2014/main" id="{9AB091FC-4E25-7936-CC06-27124E717614}"/>
              </a:ext>
            </a:extLst>
          </p:cNvPr>
          <p:cNvSpPr>
            <a:spLocks noGrp="1"/>
          </p:cNvSpPr>
          <p:nvPr>
            <p:ph type="body" sz="quarter" idx="19" hasCustomPrompt="1"/>
          </p:nvPr>
        </p:nvSpPr>
        <p:spPr>
          <a:xfrm>
            <a:off x="2699196" y="4182849"/>
            <a:ext cx="1192703" cy="216000"/>
          </a:xfrm>
        </p:spPr>
        <p:txBody>
          <a:bodyPr/>
          <a:lstStyle>
            <a:lvl1pPr marL="0">
              <a:lnSpc>
                <a:spcPct val="100000"/>
              </a:lnSpc>
              <a:spcAft>
                <a:spcPts val="0"/>
              </a:spcAft>
              <a:buFontTx/>
              <a:buNone/>
              <a:defRPr sz="1300" b="0">
                <a:solidFill>
                  <a:schemeClr val="bg1"/>
                </a:solidFill>
              </a:defRPr>
            </a:lvl1pPr>
            <a:lvl2pPr marL="0">
              <a:lnSpc>
                <a:spcPct val="100000"/>
              </a:lnSpc>
              <a:spcAft>
                <a:spcPts val="0"/>
              </a:spcAft>
              <a:buFontTx/>
              <a:buNone/>
              <a:defRPr sz="1300" b="0">
                <a:solidFill>
                  <a:schemeClr val="bg1"/>
                </a:solidFill>
              </a:defRPr>
            </a:lvl2pPr>
            <a:lvl3pPr marL="0" indent="0">
              <a:lnSpc>
                <a:spcPct val="100000"/>
              </a:lnSpc>
              <a:spcAft>
                <a:spcPts val="0"/>
              </a:spcAft>
              <a:buFontTx/>
              <a:buNone/>
              <a:defRPr sz="1300" b="0">
                <a:solidFill>
                  <a:schemeClr val="bg1"/>
                </a:solidFill>
              </a:defRPr>
            </a:lvl3pPr>
            <a:lvl4pPr marL="0" indent="0">
              <a:lnSpc>
                <a:spcPct val="100000"/>
              </a:lnSpc>
              <a:spcAft>
                <a:spcPts val="0"/>
              </a:spcAft>
              <a:buFontTx/>
              <a:buNone/>
              <a:defRPr sz="1300" b="0">
                <a:solidFill>
                  <a:schemeClr val="bg1"/>
                </a:solidFill>
              </a:defRPr>
            </a:lvl4pPr>
            <a:lvl5pPr marL="0" indent="0">
              <a:lnSpc>
                <a:spcPct val="100000"/>
              </a:lnSpc>
              <a:spcAft>
                <a:spcPts val="0"/>
              </a:spcAft>
              <a:buFontTx/>
              <a:buNone/>
              <a:defRPr sz="1300" b="0">
                <a:solidFill>
                  <a:schemeClr val="bg1"/>
                </a:solidFill>
              </a:defRPr>
            </a:lvl5pPr>
            <a:lvl6pPr marL="0" indent="0">
              <a:lnSpc>
                <a:spcPct val="100000"/>
              </a:lnSpc>
              <a:spcAft>
                <a:spcPts val="0"/>
              </a:spcAft>
              <a:buFontTx/>
              <a:buNone/>
              <a:defRPr sz="1300" b="0">
                <a:solidFill>
                  <a:schemeClr val="bg1"/>
                </a:solidFill>
              </a:defRPr>
            </a:lvl6pPr>
            <a:lvl7pPr marL="0" indent="0">
              <a:lnSpc>
                <a:spcPct val="100000"/>
              </a:lnSpc>
              <a:spcAft>
                <a:spcPts val="0"/>
              </a:spcAft>
              <a:buFontTx/>
              <a:buNone/>
              <a:defRPr sz="1300" b="0">
                <a:solidFill>
                  <a:schemeClr val="bg1"/>
                </a:solidFill>
              </a:defRPr>
            </a:lvl7pPr>
            <a:lvl8pPr marL="0" indent="0">
              <a:lnSpc>
                <a:spcPct val="100000"/>
              </a:lnSpc>
              <a:spcAft>
                <a:spcPts val="0"/>
              </a:spcAft>
              <a:buFontTx/>
              <a:buNone/>
              <a:defRPr sz="1300" b="0">
                <a:solidFill>
                  <a:schemeClr val="bg1"/>
                </a:solidFill>
              </a:defRPr>
            </a:lvl8pPr>
            <a:lvl9pPr marL="0" indent="0">
              <a:lnSpc>
                <a:spcPct val="100000"/>
              </a:lnSpc>
              <a:spcAft>
                <a:spcPts val="0"/>
              </a:spcAft>
              <a:buFontTx/>
              <a:buNone/>
              <a:defRPr sz="1300" b="0">
                <a:solidFill>
                  <a:schemeClr val="bg1"/>
                </a:solidFill>
              </a:defRPr>
            </a:lvl9pPr>
          </a:lstStyle>
          <a:p>
            <a:pPr lvl="0"/>
            <a:r>
              <a:rPr lang="en-US"/>
              <a:t>2023</a:t>
            </a:r>
          </a:p>
        </p:txBody>
      </p:sp>
      <p:sp>
        <p:nvSpPr>
          <p:cNvPr id="5" name="TextBox 4">
            <a:extLst>
              <a:ext uri="{FF2B5EF4-FFF2-40B4-BE49-F238E27FC236}">
                <a16:creationId xmlns:a16="http://schemas.microsoft.com/office/drawing/2014/main" id="{C92EDEFF-E4AC-F752-A7F7-6FDA4F7FAD96}"/>
              </a:ext>
            </a:extLst>
          </p:cNvPr>
          <p:cNvSpPr txBox="1"/>
          <p:nvPr userDrawn="1"/>
        </p:nvSpPr>
        <p:spPr>
          <a:xfrm>
            <a:off x="345600" y="4383609"/>
            <a:ext cx="6740510" cy="1600438"/>
          </a:xfrm>
          <a:prstGeom prst="rect">
            <a:avLst/>
          </a:prstGeom>
          <a:noFill/>
          <a:ln w="15875">
            <a:noFill/>
          </a:ln>
        </p:spPr>
        <p:txBody>
          <a:bodyPr wrap="square" lIns="0" tIns="0" rIns="0" bIns="0">
            <a:spAutoFit/>
          </a:bodyPr>
          <a:lstStyle/>
          <a:p>
            <a:pPr marL="0"/>
            <a:r>
              <a:rPr lang="en-AU" sz="1300">
                <a:solidFill>
                  <a:schemeClr val="bg1"/>
                </a:solidFill>
                <a:effectLst/>
                <a:latin typeface="+mn-lt"/>
                <a:ea typeface="Times New Roman" panose="02020603050405020304" pitchFamily="18" charset="0"/>
              </a:rPr>
              <a:t>This material is protected by copyright. Unless indicated otherwise, the University of Melbourne owns the copyright subsisting in the work.  Other than for the purposes permitted under the Copyright Act 1968, you are prohibited from downloading, republishing, retransmitting, reproducing or otherwise using any of the materials included in the work as standalone files. Sharing University teaching materials with third-parties, including uploading lecture notes, slides or recordings to websites constitutes academic misconduct and may be subject to penalties.  For more  information: </a:t>
            </a:r>
            <a:r>
              <a:rPr lang="en-AU" sz="1300" u="sng">
                <a:solidFill>
                  <a:schemeClr val="bg1"/>
                </a:solidFill>
                <a:effectLst/>
                <a:latin typeface="+mn-lt"/>
                <a:ea typeface="Times New Roman" panose="02020603050405020304" pitchFamily="18" charset="0"/>
                <a:hlinkClick r:id="rId2" tooltip="https://academicintegrity.unimelb.edu.au/">
                  <a:extLst>
                    <a:ext uri="{A12FA001-AC4F-418D-AE19-62706E023703}">
                      <ahyp:hlinkClr xmlns:ahyp="http://schemas.microsoft.com/office/drawing/2018/hyperlinkcolor" val="tx"/>
                    </a:ext>
                  </a:extLst>
                </a:hlinkClick>
              </a:rPr>
              <a:t>Academic Integrity at the University of Melbourne</a:t>
            </a:r>
            <a:endParaRPr lang="en-AU" sz="1300">
              <a:latin typeface="+mn-lt"/>
            </a:endParaRPr>
          </a:p>
        </p:txBody>
      </p:sp>
      <p:sp>
        <p:nvSpPr>
          <p:cNvPr id="7" name="TextBox 6">
            <a:extLst>
              <a:ext uri="{FF2B5EF4-FFF2-40B4-BE49-F238E27FC236}">
                <a16:creationId xmlns:a16="http://schemas.microsoft.com/office/drawing/2014/main" id="{28028CA4-95B8-600A-C697-0F46636ABD89}"/>
              </a:ext>
            </a:extLst>
          </p:cNvPr>
          <p:cNvSpPr txBox="1"/>
          <p:nvPr userDrawn="1"/>
        </p:nvSpPr>
        <p:spPr>
          <a:xfrm>
            <a:off x="344500" y="5962159"/>
            <a:ext cx="6740510" cy="400110"/>
          </a:xfrm>
          <a:prstGeom prst="rect">
            <a:avLst/>
          </a:prstGeom>
          <a:noFill/>
          <a:ln w="15875">
            <a:noFill/>
          </a:ln>
        </p:spPr>
        <p:txBody>
          <a:bodyPr wrap="square" lIns="0" tIns="0" rIns="0" bIns="0">
            <a:spAutoFit/>
          </a:bodyPr>
          <a:lstStyle/>
          <a:p>
            <a:pPr marL="0"/>
            <a:r>
              <a:rPr lang="en-AU" sz="1300">
                <a:solidFill>
                  <a:schemeClr val="bg1"/>
                </a:solidFill>
                <a:effectLst/>
                <a:latin typeface="+mn-lt"/>
                <a:ea typeface="Times New Roman" panose="02020603050405020304" pitchFamily="18" charset="0"/>
              </a:rPr>
              <a:t>Requests and enquiries concerning reproduction and rights should be addressed to the University Copyright Office, The University of Melbourne: </a:t>
            </a:r>
            <a:r>
              <a:rPr lang="en-AU" sz="1300" u="sng">
                <a:solidFill>
                  <a:schemeClr val="bg1"/>
                </a:solidFill>
                <a:effectLst/>
                <a:latin typeface="+mn-lt"/>
                <a:ea typeface="Times New Roman" panose="02020603050405020304" pitchFamily="18" charset="0"/>
                <a:hlinkClick r:id="rId3">
                  <a:extLst>
                    <a:ext uri="{A12FA001-AC4F-418D-AE19-62706E023703}">
                      <ahyp:hlinkClr xmlns:ahyp="http://schemas.microsoft.com/office/drawing/2018/hyperlinkcolor" val="tx"/>
                    </a:ext>
                  </a:extLst>
                </a:hlinkClick>
              </a:rPr>
              <a:t>copyright-office@unimelb.edu.au</a:t>
            </a:r>
            <a:endParaRPr lang="en-AU" sz="1300">
              <a:latin typeface="+mn-lt"/>
            </a:endParaRPr>
          </a:p>
        </p:txBody>
      </p:sp>
      <p:sp>
        <p:nvSpPr>
          <p:cNvPr id="3" name="Text Placeholder 10">
            <a:extLst>
              <a:ext uri="{FF2B5EF4-FFF2-40B4-BE49-F238E27FC236}">
                <a16:creationId xmlns:a16="http://schemas.microsoft.com/office/drawing/2014/main" id="{9C45E1F2-EF0D-321D-535C-967DD7ADCCEB}"/>
              </a:ext>
            </a:extLst>
          </p:cNvPr>
          <p:cNvSpPr>
            <a:spLocks noGrp="1"/>
          </p:cNvSpPr>
          <p:nvPr>
            <p:ph type="body" sz="quarter" idx="18" hasCustomPrompt="1"/>
          </p:nvPr>
        </p:nvSpPr>
        <p:spPr>
          <a:xfrm>
            <a:off x="7671175" y="6167945"/>
            <a:ext cx="417522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a:t>CRICOS: 00116K</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endParaRPr lang="en-AU"/>
          </a:p>
        </p:txBody>
      </p:sp>
    </p:spTree>
    <p:extLst>
      <p:ext uri="{BB962C8B-B14F-4D97-AF65-F5344CB8AC3E}">
        <p14:creationId xmlns:p14="http://schemas.microsoft.com/office/powerpoint/2010/main" val="329955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3405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over_style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84500"/>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Tree>
    <p:extLst>
      <p:ext uri="{BB962C8B-B14F-4D97-AF65-F5344CB8AC3E}">
        <p14:creationId xmlns:p14="http://schemas.microsoft.com/office/powerpoint/2010/main" val="3526739096"/>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2">
    <p:spTree>
      <p:nvGrpSpPr>
        <p:cNvPr id="1" name=""/>
        <p:cNvGrpSpPr/>
        <p:nvPr/>
      </p:nvGrpSpPr>
      <p:grpSpPr>
        <a:xfrm>
          <a:off x="0" y="0"/>
          <a:ext cx="0" cy="0"/>
          <a:chOff x="0" y="0"/>
          <a:chExt cx="0" cy="0"/>
        </a:xfrm>
      </p:grpSpPr>
      <p:pic>
        <p:nvPicPr>
          <p:cNvPr id="4" name="Picture 3" descr="People walking under a building&#10;&#10;Description automatically generated">
            <a:extLst>
              <a:ext uri="{FF2B5EF4-FFF2-40B4-BE49-F238E27FC236}">
                <a16:creationId xmlns:a16="http://schemas.microsoft.com/office/drawing/2014/main" id="{E7BA957F-097B-72FD-DF04-76077458E46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1999"/>
            <a:ext cx="798261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73789397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Divider_with image1_style2">
    <p:spTree>
      <p:nvGrpSpPr>
        <p:cNvPr id="1" name=""/>
        <p:cNvGrpSpPr/>
        <p:nvPr/>
      </p:nvGrpSpPr>
      <p:grpSpPr>
        <a:xfrm>
          <a:off x="0" y="0"/>
          <a:ext cx="0" cy="0"/>
          <a:chOff x="0" y="0"/>
          <a:chExt cx="0" cy="0"/>
        </a:xfrm>
      </p:grpSpPr>
      <p:pic>
        <p:nvPicPr>
          <p:cNvPr id="4" name="Picture 3" descr="A statue of a person&#10;&#10;Description automatically generated">
            <a:extLst>
              <a:ext uri="{FF2B5EF4-FFF2-40B4-BE49-F238E27FC236}">
                <a16:creationId xmlns:a16="http://schemas.microsoft.com/office/drawing/2014/main" id="{64F275E5-53E4-CE84-BFBA-2BC612A005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2000"/>
            <a:ext cx="917361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53439205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Divider_with image1_style2">
    <p:spTree>
      <p:nvGrpSpPr>
        <p:cNvPr id="1" name=""/>
        <p:cNvGrpSpPr/>
        <p:nvPr/>
      </p:nvGrpSpPr>
      <p:grpSpPr>
        <a:xfrm>
          <a:off x="0" y="0"/>
          <a:ext cx="0" cy="0"/>
          <a:chOff x="0" y="0"/>
          <a:chExt cx="0" cy="0"/>
        </a:xfrm>
      </p:grpSpPr>
      <p:pic>
        <p:nvPicPr>
          <p:cNvPr id="9" name="Picture 8" descr="A close-up of a hand pointing at a model&#10;&#10;Description automatically generated">
            <a:extLst>
              <a:ext uri="{FF2B5EF4-FFF2-40B4-BE49-F238E27FC236}">
                <a16:creationId xmlns:a16="http://schemas.microsoft.com/office/drawing/2014/main" id="{BD33C0EC-1329-DF67-CC34-2186429DEB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2000"/>
            <a:ext cx="917302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72782257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86861646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_with image4_style1">
    <p:spTree>
      <p:nvGrpSpPr>
        <p:cNvPr id="1" name=""/>
        <p:cNvGrpSpPr/>
        <p:nvPr/>
      </p:nvGrpSpPr>
      <p:grpSpPr>
        <a:xfrm>
          <a:off x="0" y="0"/>
          <a:ext cx="0" cy="0"/>
          <a:chOff x="0" y="0"/>
          <a:chExt cx="0" cy="0"/>
        </a:xfrm>
      </p:grpSpPr>
      <p:pic>
        <p:nvPicPr>
          <p:cNvPr id="3" name="Picture 2" descr="A building with many windows&#10;&#10;Description automatically generated">
            <a:extLst>
              <a:ext uri="{FF2B5EF4-FFF2-40B4-BE49-F238E27FC236}">
                <a16:creationId xmlns:a16="http://schemas.microsoft.com/office/drawing/2014/main" id="{4ACB552C-63F8-E9C0-06FA-7DB1F7430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7508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20000"/>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B961782D-5772-54A1-DB84-FE91617DDF6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7" name="Picture Placeholder 10" descr="Logo&#10;&#10;Description automatically generated">
            <a:extLst>
              <a:ext uri="{FF2B5EF4-FFF2-40B4-BE49-F238E27FC236}">
                <a16:creationId xmlns:a16="http://schemas.microsoft.com/office/drawing/2014/main" id="{337175A6-6452-322F-7BD0-EAA975A865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19FE526D-CA42-9B67-5F7E-8E810C8A8C49}"/>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336321361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over_style3">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2"/>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2304513413"/>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3">
    <p:spTree>
      <p:nvGrpSpPr>
        <p:cNvPr id="1" name=""/>
        <p:cNvGrpSpPr/>
        <p:nvPr/>
      </p:nvGrpSpPr>
      <p:grpSpPr>
        <a:xfrm>
          <a:off x="0" y="0"/>
          <a:ext cx="0" cy="0"/>
          <a:chOff x="0" y="0"/>
          <a:chExt cx="0" cy="0"/>
        </a:xfrm>
      </p:grpSpPr>
      <p:pic>
        <p:nvPicPr>
          <p:cNvPr id="13" name="Picture 12" descr="A group of people sitting in a room&#10;&#10;Description automatically generated">
            <a:extLst>
              <a:ext uri="{FF2B5EF4-FFF2-40B4-BE49-F238E27FC236}">
                <a16:creationId xmlns:a16="http://schemas.microsoft.com/office/drawing/2014/main" id="{28BDE54C-00E9-5879-B7AA-CBAEB4B2003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2000"/>
            <a:ext cx="833715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27974528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3">
    <p:spTree>
      <p:nvGrpSpPr>
        <p:cNvPr id="1" name=""/>
        <p:cNvGrpSpPr/>
        <p:nvPr/>
      </p:nvGrpSpPr>
      <p:grpSpPr>
        <a:xfrm>
          <a:off x="0" y="0"/>
          <a:ext cx="0" cy="0"/>
          <a:chOff x="0" y="0"/>
          <a:chExt cx="0" cy="0"/>
        </a:xfrm>
      </p:grpSpPr>
      <p:pic>
        <p:nvPicPr>
          <p:cNvPr id="9" name="Picture 8" descr="A building with a curved roof&#10;&#10;Description automatically generated">
            <a:extLst>
              <a:ext uri="{FF2B5EF4-FFF2-40B4-BE49-F238E27FC236}">
                <a16:creationId xmlns:a16="http://schemas.microsoft.com/office/drawing/2014/main" id="{7C32C17A-0B3D-3605-0770-718372FF115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2000"/>
            <a:ext cx="801253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16471300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3">
    <p:spTree>
      <p:nvGrpSpPr>
        <p:cNvPr id="1" name=""/>
        <p:cNvGrpSpPr/>
        <p:nvPr/>
      </p:nvGrpSpPr>
      <p:grpSpPr>
        <a:xfrm>
          <a:off x="0" y="0"/>
          <a:ext cx="0" cy="0"/>
          <a:chOff x="0" y="0"/>
          <a:chExt cx="0" cy="0"/>
        </a:xfrm>
      </p:grpSpPr>
      <p:pic>
        <p:nvPicPr>
          <p:cNvPr id="9" name="Picture 8" descr="A person using a device to connect wires&#10;&#10;Description automatically generated">
            <a:extLst>
              <a:ext uri="{FF2B5EF4-FFF2-40B4-BE49-F238E27FC236}">
                <a16:creationId xmlns:a16="http://schemas.microsoft.com/office/drawing/2014/main" id="{C1287946-82AF-7FA8-19A7-7FCE04906E4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94307627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GB"/>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3189653144"/>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ver_style4">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BC1A7"/>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375788219"/>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4">
    <p:spTree>
      <p:nvGrpSpPr>
        <p:cNvPr id="1" name=""/>
        <p:cNvGrpSpPr/>
        <p:nvPr/>
      </p:nvGrpSpPr>
      <p:grpSpPr>
        <a:xfrm>
          <a:off x="0" y="0"/>
          <a:ext cx="0" cy="0"/>
          <a:chOff x="0" y="0"/>
          <a:chExt cx="0" cy="0"/>
        </a:xfrm>
      </p:grpSpPr>
      <p:pic>
        <p:nvPicPr>
          <p:cNvPr id="4" name="Picture 3" descr="A group of people walking in a park&#10;&#10;Description automatically generated">
            <a:extLst>
              <a:ext uri="{FF2B5EF4-FFF2-40B4-BE49-F238E27FC236}">
                <a16:creationId xmlns:a16="http://schemas.microsoft.com/office/drawing/2014/main" id="{09DD1383-E7A4-AA64-8DE9-6E004E157B5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1999"/>
            <a:ext cx="9077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94484620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4">
    <p:spTree>
      <p:nvGrpSpPr>
        <p:cNvPr id="1" name=""/>
        <p:cNvGrpSpPr/>
        <p:nvPr/>
      </p:nvGrpSpPr>
      <p:grpSpPr>
        <a:xfrm>
          <a:off x="0" y="0"/>
          <a:ext cx="0" cy="0"/>
          <a:chOff x="0" y="0"/>
          <a:chExt cx="0" cy="0"/>
        </a:xfrm>
      </p:grpSpPr>
      <p:pic>
        <p:nvPicPr>
          <p:cNvPr id="4" name="Picture 3" descr="A building under construction with trees&#10;&#10;Description automatically generated">
            <a:extLst>
              <a:ext uri="{FF2B5EF4-FFF2-40B4-BE49-F238E27FC236}">
                <a16:creationId xmlns:a16="http://schemas.microsoft.com/office/drawing/2014/main" id="{51F6BE47-7A2B-FB6B-ED40-B51129631D0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599" y="342000"/>
            <a:ext cx="9155124"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129802373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4">
    <p:spTree>
      <p:nvGrpSpPr>
        <p:cNvPr id="1" name=""/>
        <p:cNvGrpSpPr/>
        <p:nvPr/>
      </p:nvGrpSpPr>
      <p:grpSpPr>
        <a:xfrm>
          <a:off x="0" y="0"/>
          <a:ext cx="0" cy="0"/>
          <a:chOff x="0" y="0"/>
          <a:chExt cx="0" cy="0"/>
        </a:xfrm>
      </p:grpSpPr>
      <p:pic>
        <p:nvPicPr>
          <p:cNvPr id="11" name="Picture 10" descr="A person holding a piece of wood&#10;&#10;Description automatically generated">
            <a:extLst>
              <a:ext uri="{FF2B5EF4-FFF2-40B4-BE49-F238E27FC236}">
                <a16:creationId xmlns:a16="http://schemas.microsoft.com/office/drawing/2014/main" id="{94024269-2550-85C4-BE45-B706209E4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772082761"/>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2"/>
                </a:solidFill>
              </a:defRPr>
            </a:lvl1pPr>
          </a:lstStyle>
          <a:p>
            <a:r>
              <a:rPr lang="en-GB"/>
              <a:t>Click to edit Master title style</a:t>
            </a:r>
            <a:endParaRPr lang="en-AU"/>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92177963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63" Type="http://schemas.openxmlformats.org/officeDocument/2006/relationships/image" Target="../media/image1.png"/><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slideLayout" Target="../slideLayouts/slideLayout118.xml"/><Relationship Id="rId5" Type="http://schemas.openxmlformats.org/officeDocument/2006/relationships/slideLayout" Target="../slideLayouts/slideLayout65.xml"/><Relationship Id="rId61" Type="http://schemas.openxmlformats.org/officeDocument/2006/relationships/slideLayout" Target="../slideLayouts/slideLayout121.xml"/><Relationship Id="rId19" Type="http://schemas.openxmlformats.org/officeDocument/2006/relationships/slideLayout" Target="../slideLayouts/slideLayout7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59" Type="http://schemas.openxmlformats.org/officeDocument/2006/relationships/slideLayout" Target="../slideLayouts/slideLayout119.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62" Type="http://schemas.openxmlformats.org/officeDocument/2006/relationships/theme" Target="../theme/theme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60" Type="http://schemas.openxmlformats.org/officeDocument/2006/relationships/slideLayout" Target="../slideLayouts/slideLayout12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267260" y="6437192"/>
            <a:ext cx="1579139" cy="216000"/>
          </a:xfrm>
          <a:prstGeom prst="rect">
            <a:avLst/>
          </a:prstGeom>
        </p:spPr>
        <p:txBody>
          <a:bodyPr vert="horz" lIns="0" tIns="0" rIns="0" bIns="0" rtlCol="0" anchor="ctr"/>
          <a:lstStyle>
            <a:lvl1pPr algn="r">
              <a:lnSpc>
                <a:spcPts val="1200"/>
              </a:lnSpc>
              <a:defRPr lang="en-AU" sz="1000" b="1" smtClean="0">
                <a:solidFill>
                  <a:schemeClr val="bg2"/>
                </a:solidFill>
                <a:latin typeface="+mn-lt"/>
                <a:cs typeface="Arial" pitchFamily="34" charset="0"/>
              </a:defRPr>
            </a:lvl1pPr>
          </a:lstStyle>
          <a:p>
            <a:r>
              <a:rPr lang="en-AU" dirty="0"/>
              <a:t>Page [</a:t>
            </a:r>
            <a:fld id="{29D5CE74-914C-4689-99FC-1AEF49CE2B47}" type="slidenum">
              <a:rPr smtClean="0"/>
              <a:pPr/>
              <a:t>‹#›</a:t>
            </a:fld>
            <a:r>
              <a:rPr dirty="0"/>
              <a:t>]</a:t>
            </a:r>
            <a:endParaRPr lang="en-AU" dirty="0"/>
          </a:p>
        </p:txBody>
      </p:sp>
      <p:sp>
        <p:nvSpPr>
          <p:cNvPr id="4" name="Footer Placeholder 3">
            <a:extLst>
              <a:ext uri="{FF2B5EF4-FFF2-40B4-BE49-F238E27FC236}">
                <a16:creationId xmlns:a16="http://schemas.microsoft.com/office/drawing/2014/main" id="{D379F384-E22A-4C04-2D3F-76823C04012A}"/>
              </a:ext>
            </a:extLst>
          </p:cNvPr>
          <p:cNvSpPr>
            <a:spLocks noGrp="1"/>
          </p:cNvSpPr>
          <p:nvPr>
            <p:ph type="ftr" sz="quarter" idx="3"/>
          </p:nvPr>
        </p:nvSpPr>
        <p:spPr>
          <a:xfrm>
            <a:off x="345600" y="6437192"/>
            <a:ext cx="4114800" cy="216000"/>
          </a:xfrm>
          <a:prstGeom prst="rect">
            <a:avLst/>
          </a:prstGeom>
        </p:spPr>
        <p:txBody>
          <a:bodyPr vert="horz" lIns="0" tIns="0" rIns="0" bIns="0" rtlCol="0" anchor="ctr"/>
          <a:lstStyle>
            <a:lvl1pPr algn="l">
              <a:lnSpc>
                <a:spcPts val="1200"/>
              </a:lnSpc>
              <a:defRPr sz="1000" b="1">
                <a:solidFill>
                  <a:schemeClr val="bg2"/>
                </a:solidFill>
              </a:defRPr>
            </a:lvl1pPr>
          </a:lstStyle>
          <a:p>
            <a:r>
              <a:rPr lang="en-AU" dirty="0"/>
              <a:t>[Insert Identifier] | [Insert Report Title]</a:t>
            </a:r>
          </a:p>
        </p:txBody>
      </p:sp>
      <p:sp>
        <p:nvSpPr>
          <p:cNvPr id="3" name="Text Placeholder 2"/>
          <p:cNvSpPr>
            <a:spLocks noGrp="1"/>
          </p:cNvSpPr>
          <p:nvPr>
            <p:ph type="body" idx="1"/>
          </p:nvPr>
        </p:nvSpPr>
        <p:spPr>
          <a:xfrm>
            <a:off x="345600" y="1870255"/>
            <a:ext cx="11501912" cy="4273200"/>
          </a:xfrm>
          <a:prstGeom prst="rect">
            <a:avLst/>
          </a:prstGeom>
        </p:spPr>
        <p:txBody>
          <a:bodyPr vert="horz" lIns="0" tIns="0" rIns="0" bIns="0" rtlCol="0">
            <a:noAutofit/>
          </a:body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pic>
        <p:nvPicPr>
          <p:cNvPr id="8" name="Picture Placeholder 10" descr="Logo&#10;&#10;Description automatically generated">
            <a:extLst>
              <a:ext uri="{FF2B5EF4-FFF2-40B4-BE49-F238E27FC236}">
                <a16:creationId xmlns:a16="http://schemas.microsoft.com/office/drawing/2014/main" id="{186FA8D1-9047-12AF-8731-019C3A7101D9}"/>
              </a:ext>
            </a:extLst>
          </p:cNvPr>
          <p:cNvPicPr>
            <a:picLocks noChangeAspect="1"/>
          </p:cNvPicPr>
          <p:nvPr userDrawn="1"/>
        </p:nvPicPr>
        <p:blipFill rotWithShape="1">
          <a:blip r:embed="rId6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
        <p:nvSpPr>
          <p:cNvPr id="2" name="Title Placeholder 1"/>
          <p:cNvSpPr>
            <a:spLocks noGrp="1"/>
          </p:cNvSpPr>
          <p:nvPr>
            <p:ph type="title"/>
          </p:nvPr>
        </p:nvSpPr>
        <p:spPr>
          <a:xfrm>
            <a:off x="345600" y="342000"/>
            <a:ext cx="9695205" cy="531544"/>
          </a:xfrm>
          <a:prstGeom prst="rect">
            <a:avLst/>
          </a:prstGeom>
        </p:spPr>
        <p:txBody>
          <a:bodyPr vert="horz" lIns="0" tIns="0" rIns="0" bIns="0" rtlCol="0" anchor="t">
            <a:noAutofit/>
          </a:bodyPr>
          <a:lstStyle/>
          <a:p>
            <a:r>
              <a:rPr lang="en-GB" noProof="0"/>
              <a:t>Click to edit Master title style</a:t>
            </a:r>
            <a:endParaRPr lang="en-AU" noProof="0" dirty="0"/>
          </a:p>
        </p:txBody>
      </p:sp>
    </p:spTree>
    <p:extLst>
      <p:ext uri="{BB962C8B-B14F-4D97-AF65-F5344CB8AC3E}">
        <p14:creationId xmlns:p14="http://schemas.microsoft.com/office/powerpoint/2010/main" val="206345408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5" r:id="rId3"/>
    <p:sldLayoutId id="2147483724" r:id="rId4"/>
    <p:sldLayoutId id="2147483726" r:id="rId5"/>
    <p:sldLayoutId id="2147483727" r:id="rId6"/>
    <p:sldLayoutId id="2147483728" r:id="rId7"/>
    <p:sldLayoutId id="2147483729" r:id="rId8"/>
    <p:sldLayoutId id="2147483730" r:id="rId9"/>
    <p:sldLayoutId id="2147483731" r:id="rId10"/>
    <p:sldLayoutId id="2147483682" r:id="rId11"/>
    <p:sldLayoutId id="2147483732" r:id="rId12"/>
    <p:sldLayoutId id="2147483733" r:id="rId13"/>
    <p:sldLayoutId id="2147483718" r:id="rId14"/>
    <p:sldLayoutId id="2147483719" r:id="rId15"/>
    <p:sldLayoutId id="2147483721" r:id="rId16"/>
    <p:sldLayoutId id="2147483673" r:id="rId17"/>
    <p:sldLayoutId id="2147483659" r:id="rId18"/>
    <p:sldLayoutId id="2147483720" r:id="rId19"/>
    <p:sldLayoutId id="2147483664" r:id="rId20"/>
    <p:sldLayoutId id="2147483710" r:id="rId21"/>
    <p:sldLayoutId id="2147483711" r:id="rId22"/>
    <p:sldLayoutId id="2147483734" r:id="rId23"/>
    <p:sldLayoutId id="2147483655" r:id="rId24"/>
    <p:sldLayoutId id="2147483742" r:id="rId25"/>
    <p:sldLayoutId id="2147483736" r:id="rId26"/>
    <p:sldLayoutId id="2147483738" r:id="rId27"/>
    <p:sldLayoutId id="2147483739" r:id="rId28"/>
    <p:sldLayoutId id="2147483740"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654" r:id="rId60"/>
  </p:sldLayoutIdLst>
  <p:hf sldNum="0" hdr="0" ftr="0" dt="0"/>
  <p:txStyles>
    <p:title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p:titleStyle>
    <p:bodyStyle>
      <a:lvl1pPr marL="0" indent="0" algn="l" defTabSz="1218804" rtl="0" eaLnBrk="1" latinLnBrk="0" hangingPunct="1">
        <a:lnSpc>
          <a:spcPts val="2400"/>
        </a:lnSpc>
        <a:spcBef>
          <a:spcPts val="0"/>
        </a:spcBef>
        <a:spcAft>
          <a:spcPts val="600"/>
        </a:spcAft>
        <a:buFont typeface="Arial" pitchFamily="34" charset="0"/>
        <a:buNone/>
        <a:defRPr sz="2200" b="1" kern="1200" baseline="0">
          <a:solidFill>
            <a:schemeClr val="bg2"/>
          </a:solidFill>
          <a:latin typeface="+mn-lt"/>
          <a:ea typeface="+mn-ea"/>
          <a:cs typeface="Arial" pitchFamily="34" charset="0"/>
        </a:defRPr>
      </a:lvl1pPr>
      <a:lvl2pPr marL="0" indent="0" algn="l" defTabSz="1218804" rtl="0" eaLnBrk="1" latinLnBrk="0" hangingPunct="1">
        <a:lnSpc>
          <a:spcPts val="2400"/>
        </a:lnSpc>
        <a:spcBef>
          <a:spcPts val="0"/>
        </a:spcBef>
        <a:spcAft>
          <a:spcPts val="600"/>
        </a:spcAft>
        <a:buClr>
          <a:schemeClr val="accent1"/>
        </a:buClr>
        <a:buSzPct val="100000"/>
        <a:buFontTx/>
        <a:buNone/>
        <a:defRPr sz="2200" kern="1200">
          <a:solidFill>
            <a:schemeClr val="bg2"/>
          </a:solidFill>
          <a:latin typeface="+mn-lt"/>
          <a:ea typeface="+mn-ea"/>
          <a:cs typeface="Arial" pitchFamily="34" charset="0"/>
        </a:defRPr>
      </a:lvl2pPr>
      <a:lvl3pPr marL="0" indent="-239922" algn="l" defTabSz="1218804" rtl="0" eaLnBrk="1" latinLnBrk="0" hangingPunct="1">
        <a:lnSpc>
          <a:spcPts val="2600"/>
        </a:lnSpc>
        <a:spcBef>
          <a:spcPts val="0"/>
        </a:spcBef>
        <a:spcAft>
          <a:spcPts val="600"/>
        </a:spcAft>
        <a:buClr>
          <a:srgbClr val="2C421D"/>
        </a:buClr>
        <a:buSzPct val="100000"/>
        <a:buFont typeface="Arial" panose="020B0604020202020204" pitchFamily="34" charset="0"/>
        <a:buChar char="•"/>
        <a:defRPr sz="2400" kern="1200">
          <a:solidFill>
            <a:schemeClr val="bg2"/>
          </a:solidFill>
          <a:latin typeface="+mn-lt"/>
          <a:ea typeface="+mn-ea"/>
          <a:cs typeface="Arial" pitchFamily="34" charset="0"/>
        </a:defRPr>
      </a:lvl3pPr>
      <a:lvl4pPr marL="47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4pPr>
      <a:lvl5pPr marL="72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baseline="0">
          <a:solidFill>
            <a:schemeClr val="bg2"/>
          </a:solidFill>
          <a:latin typeface="+mn-lt"/>
          <a:ea typeface="+mn-ea"/>
          <a:cs typeface="Arial" pitchFamily="34" charset="0"/>
        </a:defRPr>
      </a:lvl5pPr>
      <a:lvl6pPr marL="96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6pPr>
      <a:lvl7pPr marL="119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7pPr>
      <a:lvl8pPr marL="144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8pPr>
      <a:lvl9pPr marL="168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9pPr>
    </p:bodyStyle>
    <p:otherStyle>
      <a:defPPr>
        <a:defRPr lang="en-US"/>
      </a:defPPr>
      <a:lvl1pPr marL="0" algn="l" defTabSz="1218804" rtl="0" eaLnBrk="1" latinLnBrk="0" hangingPunct="1">
        <a:defRPr sz="1200" kern="1200">
          <a:solidFill>
            <a:schemeClr val="tx1"/>
          </a:solidFill>
          <a:latin typeface="+mn-lt"/>
          <a:ea typeface="+mn-ea"/>
          <a:cs typeface="+mn-cs"/>
        </a:defRPr>
      </a:lvl1pPr>
      <a:lvl2pPr marL="609402" algn="l" defTabSz="1218804" rtl="0" eaLnBrk="1" latinLnBrk="0" hangingPunct="1">
        <a:defRPr sz="1200" kern="1200">
          <a:solidFill>
            <a:schemeClr val="tx1"/>
          </a:solidFill>
          <a:latin typeface="+mn-lt"/>
          <a:ea typeface="+mn-ea"/>
          <a:cs typeface="+mn-cs"/>
        </a:defRPr>
      </a:lvl2pPr>
      <a:lvl3pPr marL="1218804" algn="l" defTabSz="1218804" rtl="0" eaLnBrk="1" latinLnBrk="0" hangingPunct="1">
        <a:defRPr sz="1200" kern="1200">
          <a:solidFill>
            <a:schemeClr val="tx1"/>
          </a:solidFill>
          <a:latin typeface="+mn-lt"/>
          <a:ea typeface="+mn-ea"/>
          <a:cs typeface="+mn-cs"/>
        </a:defRPr>
      </a:lvl3pPr>
      <a:lvl4pPr marL="1828206" algn="l" defTabSz="1218804" rtl="0" eaLnBrk="1" latinLnBrk="0" hangingPunct="1">
        <a:defRPr sz="1200" kern="1200">
          <a:solidFill>
            <a:schemeClr val="tx1"/>
          </a:solidFill>
          <a:latin typeface="+mn-lt"/>
          <a:ea typeface="+mn-ea"/>
          <a:cs typeface="+mn-cs"/>
        </a:defRPr>
      </a:lvl4pPr>
      <a:lvl5pPr marL="2437608" algn="l" defTabSz="1218804" rtl="0" eaLnBrk="1" latinLnBrk="0" hangingPunct="1">
        <a:defRPr sz="1200" kern="1200">
          <a:solidFill>
            <a:schemeClr val="tx1"/>
          </a:solidFill>
          <a:latin typeface="+mn-lt"/>
          <a:ea typeface="+mn-ea"/>
          <a:cs typeface="+mn-cs"/>
        </a:defRPr>
      </a:lvl5pPr>
      <a:lvl6pPr marL="3047009" algn="l" defTabSz="1218804" rtl="0" eaLnBrk="1" latinLnBrk="0" hangingPunct="1">
        <a:defRPr sz="1200" kern="1200">
          <a:solidFill>
            <a:schemeClr val="tx1"/>
          </a:solidFill>
          <a:latin typeface="+mn-lt"/>
          <a:ea typeface="+mn-ea"/>
          <a:cs typeface="+mn-cs"/>
        </a:defRPr>
      </a:lvl6pPr>
      <a:lvl7pPr marL="3656411" algn="l" defTabSz="1218804" rtl="0" eaLnBrk="1" latinLnBrk="0" hangingPunct="1">
        <a:defRPr sz="1200" kern="1200">
          <a:solidFill>
            <a:schemeClr val="tx1"/>
          </a:solidFill>
          <a:latin typeface="+mn-lt"/>
          <a:ea typeface="+mn-ea"/>
          <a:cs typeface="+mn-cs"/>
        </a:defRPr>
      </a:lvl7pPr>
      <a:lvl8pPr marL="4265813" algn="l" defTabSz="1218804" rtl="0" eaLnBrk="1" latinLnBrk="0" hangingPunct="1">
        <a:defRPr sz="1200" kern="1200">
          <a:solidFill>
            <a:schemeClr val="tx1"/>
          </a:solidFill>
          <a:latin typeface="+mn-lt"/>
          <a:ea typeface="+mn-ea"/>
          <a:cs typeface="+mn-cs"/>
        </a:defRPr>
      </a:lvl8pPr>
      <a:lvl9pPr marL="4875215" algn="l" defTabSz="1218804"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2" userDrawn="1">
          <p15:clr>
            <a:srgbClr val="F26B43"/>
          </p15:clr>
        </p15:guide>
        <p15:guide id="2" pos="21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267260" y="6437192"/>
            <a:ext cx="1579139" cy="216000"/>
          </a:xfrm>
          <a:prstGeom prst="rect">
            <a:avLst/>
          </a:prstGeom>
        </p:spPr>
        <p:txBody>
          <a:bodyPr vert="horz" lIns="0" tIns="0" rIns="0" bIns="0" rtlCol="0" anchor="ctr"/>
          <a:lstStyle>
            <a:lvl1pPr algn="r">
              <a:lnSpc>
                <a:spcPts val="1200"/>
              </a:lnSpc>
              <a:defRPr lang="en-AU" sz="1000" b="1" smtClean="0">
                <a:solidFill>
                  <a:schemeClr val="bg2"/>
                </a:solidFill>
                <a:latin typeface="+mn-lt"/>
                <a:cs typeface="Arial" pitchFamily="34" charset="0"/>
              </a:defRPr>
            </a:lvl1pPr>
          </a:lstStyle>
          <a:p>
            <a:r>
              <a:rPr lang="en-AU"/>
              <a:t>Page [</a:t>
            </a:r>
            <a:fld id="{29D5CE74-914C-4689-99FC-1AEF49CE2B47}" type="slidenum">
              <a:rPr smtClean="0"/>
              <a:pPr/>
              <a:t>‹#›</a:t>
            </a:fld>
            <a:r>
              <a:t>]</a:t>
            </a:r>
            <a:endParaRPr lang="en-AU"/>
          </a:p>
        </p:txBody>
      </p:sp>
      <p:sp>
        <p:nvSpPr>
          <p:cNvPr id="4" name="Footer Placeholder 3">
            <a:extLst>
              <a:ext uri="{FF2B5EF4-FFF2-40B4-BE49-F238E27FC236}">
                <a16:creationId xmlns:a16="http://schemas.microsoft.com/office/drawing/2014/main" id="{D379F384-E22A-4C04-2D3F-76823C04012A}"/>
              </a:ext>
            </a:extLst>
          </p:cNvPr>
          <p:cNvSpPr>
            <a:spLocks noGrp="1"/>
          </p:cNvSpPr>
          <p:nvPr>
            <p:ph type="ftr" sz="quarter" idx="3"/>
          </p:nvPr>
        </p:nvSpPr>
        <p:spPr>
          <a:xfrm>
            <a:off x="345600" y="6437192"/>
            <a:ext cx="4114800" cy="216000"/>
          </a:xfrm>
          <a:prstGeom prst="rect">
            <a:avLst/>
          </a:prstGeom>
        </p:spPr>
        <p:txBody>
          <a:bodyPr vert="horz" lIns="0" tIns="0" rIns="0" bIns="0" rtlCol="0" anchor="ctr"/>
          <a:lstStyle>
            <a:lvl1pPr algn="l">
              <a:lnSpc>
                <a:spcPts val="1200"/>
              </a:lnSpc>
              <a:defRPr sz="1000" b="1">
                <a:solidFill>
                  <a:schemeClr val="bg2"/>
                </a:solidFill>
              </a:defRPr>
            </a:lvl1pPr>
          </a:lstStyle>
          <a:p>
            <a:r>
              <a:rPr lang="en-AU"/>
              <a:t>[Insert Identifier] | [Insert Report Title]</a:t>
            </a:r>
          </a:p>
        </p:txBody>
      </p:sp>
      <p:sp>
        <p:nvSpPr>
          <p:cNvPr id="3" name="Text Placeholder 2"/>
          <p:cNvSpPr>
            <a:spLocks noGrp="1"/>
          </p:cNvSpPr>
          <p:nvPr>
            <p:ph type="body" idx="1"/>
          </p:nvPr>
        </p:nvSpPr>
        <p:spPr>
          <a:xfrm>
            <a:off x="345600" y="1870255"/>
            <a:ext cx="11501912" cy="4273200"/>
          </a:xfrm>
          <a:prstGeom prst="rect">
            <a:avLst/>
          </a:prstGeom>
        </p:spPr>
        <p:txBody>
          <a:bodyPr vert="horz" lIns="0" tIns="0" rIns="0" bIns="0" rtlCol="0">
            <a:noAutofit/>
          </a:bodyPr>
          <a:lstStyle/>
          <a:p>
            <a:pPr lvl="0"/>
            <a:r>
              <a:rPr lang="en-AU" noProof="0"/>
              <a:t>Use the increase/decrease list level buttons to change styles</a:t>
            </a:r>
          </a:p>
          <a:p>
            <a:pPr lvl="1"/>
            <a:r>
              <a:rPr lang="en-AU" noProof="0"/>
              <a:t>Second level</a:t>
            </a:r>
          </a:p>
          <a:p>
            <a:pPr lvl="2"/>
            <a:r>
              <a:rPr lang="en-AU" noProof="0"/>
              <a:t>Third level</a:t>
            </a:r>
          </a:p>
          <a:p>
            <a:pPr lvl="3"/>
            <a:r>
              <a:rPr lang="en-AU" noProof="0"/>
              <a:t>Fourth level</a:t>
            </a:r>
          </a:p>
          <a:p>
            <a:pPr lvl="4"/>
            <a:r>
              <a:rPr lang="en-AU" noProof="0"/>
              <a:t>Fifth level</a:t>
            </a:r>
          </a:p>
          <a:p>
            <a:pPr lvl="5"/>
            <a:r>
              <a:rPr lang="en-AU" noProof="0"/>
              <a:t>Sixth level</a:t>
            </a:r>
          </a:p>
          <a:p>
            <a:pPr lvl="6"/>
            <a:r>
              <a:rPr lang="en-AU" noProof="0"/>
              <a:t>Seventh level</a:t>
            </a:r>
          </a:p>
          <a:p>
            <a:pPr lvl="7"/>
            <a:r>
              <a:rPr lang="en-AU" noProof="0"/>
              <a:t>Eighth level</a:t>
            </a:r>
          </a:p>
          <a:p>
            <a:pPr lvl="8"/>
            <a:r>
              <a:rPr lang="en-AU" noProof="0"/>
              <a:t>Ninth level</a:t>
            </a:r>
          </a:p>
        </p:txBody>
      </p:sp>
      <p:pic>
        <p:nvPicPr>
          <p:cNvPr id="8" name="Picture Placeholder 10" descr="Logo&#10;&#10;Description automatically generated">
            <a:extLst>
              <a:ext uri="{FF2B5EF4-FFF2-40B4-BE49-F238E27FC236}">
                <a16:creationId xmlns:a16="http://schemas.microsoft.com/office/drawing/2014/main" id="{186FA8D1-9047-12AF-8731-019C3A7101D9}"/>
              </a:ext>
            </a:extLst>
          </p:cNvPr>
          <p:cNvPicPr>
            <a:picLocks noChangeAspect="1"/>
          </p:cNvPicPr>
          <p:nvPr userDrawn="1"/>
        </p:nvPicPr>
        <p:blipFill rotWithShape="1">
          <a:blip r:embed="rId63" cstate="screen">
            <a:extLst>
              <a:ext uri="{28A0092B-C50C-407E-A947-70E740481C1C}">
                <a14:useLocalDpi xmlns:a14="http://schemas.microsoft.com/office/drawing/2010/main"/>
              </a:ext>
            </a:extLst>
          </a:blip>
          <a:srcRect l="65" r="65"/>
          <a:stretch/>
        </p:blipFill>
        <p:spPr>
          <a:xfrm>
            <a:off x="10635412" y="342000"/>
            <a:ext cx="1222350" cy="1223793"/>
          </a:xfrm>
          <a:prstGeom prst="rect">
            <a:avLst/>
          </a:prstGeom>
        </p:spPr>
      </p:pic>
      <p:sp>
        <p:nvSpPr>
          <p:cNvPr id="2" name="Title Placeholder 1"/>
          <p:cNvSpPr>
            <a:spLocks noGrp="1"/>
          </p:cNvSpPr>
          <p:nvPr>
            <p:ph type="title"/>
          </p:nvPr>
        </p:nvSpPr>
        <p:spPr>
          <a:xfrm>
            <a:off x="345600" y="342000"/>
            <a:ext cx="9695205" cy="531544"/>
          </a:xfrm>
          <a:prstGeom prst="rect">
            <a:avLst/>
          </a:prstGeom>
        </p:spPr>
        <p:txBody>
          <a:bodyPr vert="horz" lIns="0" tIns="0" rIns="0" bIns="0" rtlCol="0" anchor="t">
            <a:noAutofit/>
          </a:bodyPr>
          <a:lstStyle/>
          <a:p>
            <a:r>
              <a:rPr lang="en-GB" noProof="0"/>
              <a:t>Click to edit Master title style</a:t>
            </a:r>
            <a:endParaRPr lang="en-AU" noProof="0"/>
          </a:p>
        </p:txBody>
      </p:sp>
    </p:spTree>
    <p:extLst>
      <p:ext uri="{BB962C8B-B14F-4D97-AF65-F5344CB8AC3E}">
        <p14:creationId xmlns:p14="http://schemas.microsoft.com/office/powerpoint/2010/main" val="70921220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15" r:id="rId42"/>
    <p:sldLayoutId id="2147483816" r:id="rId43"/>
    <p:sldLayoutId id="2147483817" r:id="rId44"/>
    <p:sldLayoutId id="2147483818" r:id="rId45"/>
    <p:sldLayoutId id="2147483819" r:id="rId46"/>
    <p:sldLayoutId id="2147483820" r:id="rId47"/>
    <p:sldLayoutId id="2147483821" r:id="rId48"/>
    <p:sldLayoutId id="2147483822" r:id="rId49"/>
    <p:sldLayoutId id="2147483823" r:id="rId50"/>
    <p:sldLayoutId id="2147483824" r:id="rId51"/>
    <p:sldLayoutId id="2147483825" r:id="rId52"/>
    <p:sldLayoutId id="2147483826" r:id="rId53"/>
    <p:sldLayoutId id="2147483827" r:id="rId54"/>
    <p:sldLayoutId id="2147483828" r:id="rId55"/>
    <p:sldLayoutId id="2147483829" r:id="rId56"/>
    <p:sldLayoutId id="2147483830" r:id="rId57"/>
    <p:sldLayoutId id="2147483831" r:id="rId58"/>
    <p:sldLayoutId id="2147483832" r:id="rId59"/>
    <p:sldLayoutId id="2147483833" r:id="rId60"/>
    <p:sldLayoutId id="2147483834" r:id="rId61"/>
  </p:sldLayoutIdLst>
  <p:hf sldNum="0" hdr="0" ftr="0" dt="0"/>
  <p:txStyles>
    <p:title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p:titleStyle>
    <p:bodyStyle>
      <a:lvl1pPr marL="0" indent="0" algn="l" defTabSz="1218804" rtl="0" eaLnBrk="1" latinLnBrk="0" hangingPunct="1">
        <a:lnSpc>
          <a:spcPts val="2400"/>
        </a:lnSpc>
        <a:spcBef>
          <a:spcPts val="0"/>
        </a:spcBef>
        <a:spcAft>
          <a:spcPts val="600"/>
        </a:spcAft>
        <a:buFont typeface="Arial" pitchFamily="34" charset="0"/>
        <a:buNone/>
        <a:defRPr sz="2200" b="1" kern="1200" baseline="0">
          <a:solidFill>
            <a:schemeClr val="bg2"/>
          </a:solidFill>
          <a:latin typeface="+mn-lt"/>
          <a:ea typeface="+mn-ea"/>
          <a:cs typeface="Arial" pitchFamily="34" charset="0"/>
        </a:defRPr>
      </a:lvl1pPr>
      <a:lvl2pPr marL="0" indent="0" algn="l" defTabSz="1218804" rtl="0" eaLnBrk="1" latinLnBrk="0" hangingPunct="1">
        <a:lnSpc>
          <a:spcPts val="2400"/>
        </a:lnSpc>
        <a:spcBef>
          <a:spcPts val="0"/>
        </a:spcBef>
        <a:spcAft>
          <a:spcPts val="600"/>
        </a:spcAft>
        <a:buClr>
          <a:schemeClr val="accent1"/>
        </a:buClr>
        <a:buSzPct val="100000"/>
        <a:buFontTx/>
        <a:buNone/>
        <a:defRPr sz="2200" kern="1200">
          <a:solidFill>
            <a:schemeClr val="bg2"/>
          </a:solidFill>
          <a:latin typeface="+mn-lt"/>
          <a:ea typeface="+mn-ea"/>
          <a:cs typeface="Arial" pitchFamily="34" charset="0"/>
        </a:defRPr>
      </a:lvl2pPr>
      <a:lvl3pPr marL="0" indent="-239922" algn="l" defTabSz="1218804" rtl="0" eaLnBrk="1" latinLnBrk="0" hangingPunct="1">
        <a:lnSpc>
          <a:spcPts val="2600"/>
        </a:lnSpc>
        <a:spcBef>
          <a:spcPts val="0"/>
        </a:spcBef>
        <a:spcAft>
          <a:spcPts val="600"/>
        </a:spcAft>
        <a:buClr>
          <a:srgbClr val="2C421D"/>
        </a:buClr>
        <a:buSzPct val="100000"/>
        <a:buFont typeface="Arial" panose="020B0604020202020204" pitchFamily="34" charset="0"/>
        <a:buChar char="•"/>
        <a:defRPr sz="2400" kern="1200">
          <a:solidFill>
            <a:schemeClr val="bg2"/>
          </a:solidFill>
          <a:latin typeface="+mn-lt"/>
          <a:ea typeface="+mn-ea"/>
          <a:cs typeface="Arial" pitchFamily="34" charset="0"/>
        </a:defRPr>
      </a:lvl3pPr>
      <a:lvl4pPr marL="47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4pPr>
      <a:lvl5pPr marL="72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baseline="0">
          <a:solidFill>
            <a:schemeClr val="bg2"/>
          </a:solidFill>
          <a:latin typeface="+mn-lt"/>
          <a:ea typeface="+mn-ea"/>
          <a:cs typeface="Arial" pitchFamily="34" charset="0"/>
        </a:defRPr>
      </a:lvl5pPr>
      <a:lvl6pPr marL="96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6pPr>
      <a:lvl7pPr marL="119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7pPr>
      <a:lvl8pPr marL="144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8pPr>
      <a:lvl9pPr marL="168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9pPr>
    </p:bodyStyle>
    <p:otherStyle>
      <a:defPPr>
        <a:defRPr lang="en-US"/>
      </a:defPPr>
      <a:lvl1pPr marL="0" algn="l" defTabSz="1218804" rtl="0" eaLnBrk="1" latinLnBrk="0" hangingPunct="1">
        <a:defRPr sz="1200" kern="1200">
          <a:solidFill>
            <a:schemeClr val="tx1"/>
          </a:solidFill>
          <a:latin typeface="+mn-lt"/>
          <a:ea typeface="+mn-ea"/>
          <a:cs typeface="+mn-cs"/>
        </a:defRPr>
      </a:lvl1pPr>
      <a:lvl2pPr marL="609402" algn="l" defTabSz="1218804" rtl="0" eaLnBrk="1" latinLnBrk="0" hangingPunct="1">
        <a:defRPr sz="1200" kern="1200">
          <a:solidFill>
            <a:schemeClr val="tx1"/>
          </a:solidFill>
          <a:latin typeface="+mn-lt"/>
          <a:ea typeface="+mn-ea"/>
          <a:cs typeface="+mn-cs"/>
        </a:defRPr>
      </a:lvl2pPr>
      <a:lvl3pPr marL="1218804" algn="l" defTabSz="1218804" rtl="0" eaLnBrk="1" latinLnBrk="0" hangingPunct="1">
        <a:defRPr sz="1200" kern="1200">
          <a:solidFill>
            <a:schemeClr val="tx1"/>
          </a:solidFill>
          <a:latin typeface="+mn-lt"/>
          <a:ea typeface="+mn-ea"/>
          <a:cs typeface="+mn-cs"/>
        </a:defRPr>
      </a:lvl3pPr>
      <a:lvl4pPr marL="1828206" algn="l" defTabSz="1218804" rtl="0" eaLnBrk="1" latinLnBrk="0" hangingPunct="1">
        <a:defRPr sz="1200" kern="1200">
          <a:solidFill>
            <a:schemeClr val="tx1"/>
          </a:solidFill>
          <a:latin typeface="+mn-lt"/>
          <a:ea typeface="+mn-ea"/>
          <a:cs typeface="+mn-cs"/>
        </a:defRPr>
      </a:lvl4pPr>
      <a:lvl5pPr marL="2437608" algn="l" defTabSz="1218804" rtl="0" eaLnBrk="1" latinLnBrk="0" hangingPunct="1">
        <a:defRPr sz="1200" kern="1200">
          <a:solidFill>
            <a:schemeClr val="tx1"/>
          </a:solidFill>
          <a:latin typeface="+mn-lt"/>
          <a:ea typeface="+mn-ea"/>
          <a:cs typeface="+mn-cs"/>
        </a:defRPr>
      </a:lvl5pPr>
      <a:lvl6pPr marL="3047009" algn="l" defTabSz="1218804" rtl="0" eaLnBrk="1" latinLnBrk="0" hangingPunct="1">
        <a:defRPr sz="1200" kern="1200">
          <a:solidFill>
            <a:schemeClr val="tx1"/>
          </a:solidFill>
          <a:latin typeface="+mn-lt"/>
          <a:ea typeface="+mn-ea"/>
          <a:cs typeface="+mn-cs"/>
        </a:defRPr>
      </a:lvl6pPr>
      <a:lvl7pPr marL="3656411" algn="l" defTabSz="1218804" rtl="0" eaLnBrk="1" latinLnBrk="0" hangingPunct="1">
        <a:defRPr sz="1200" kern="1200">
          <a:solidFill>
            <a:schemeClr val="tx1"/>
          </a:solidFill>
          <a:latin typeface="+mn-lt"/>
          <a:ea typeface="+mn-ea"/>
          <a:cs typeface="+mn-cs"/>
        </a:defRPr>
      </a:lvl7pPr>
      <a:lvl8pPr marL="4265813" algn="l" defTabSz="1218804" rtl="0" eaLnBrk="1" latinLnBrk="0" hangingPunct="1">
        <a:defRPr sz="1200" kern="1200">
          <a:solidFill>
            <a:schemeClr val="tx1"/>
          </a:solidFill>
          <a:latin typeface="+mn-lt"/>
          <a:ea typeface="+mn-ea"/>
          <a:cs typeface="+mn-cs"/>
        </a:defRPr>
      </a:lvl8pPr>
      <a:lvl9pPr marL="4875215" algn="l" defTabSz="1218804"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2">
          <p15:clr>
            <a:srgbClr val="F26B43"/>
          </p15:clr>
        </p15:guide>
        <p15:guide id="2" pos="21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6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5.xml"/><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283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411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How Does A Turbofan Engine Work? | Boldmethod">
            <a:extLst>
              <a:ext uri="{FF2B5EF4-FFF2-40B4-BE49-F238E27FC236}">
                <a16:creationId xmlns:a16="http://schemas.microsoft.com/office/drawing/2014/main" id="{4B9512B2-2587-6D72-B749-FAD7DFBB0314}"/>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7812" b="7812"/>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829873-A8AC-B44D-0DA3-EA1E871A3294}"/>
              </a:ext>
            </a:extLst>
          </p:cNvPr>
          <p:cNvSpPr>
            <a:spLocks noGrp="1"/>
          </p:cNvSpPr>
          <p:nvPr>
            <p:ph type="title"/>
          </p:nvPr>
        </p:nvSpPr>
        <p:spPr/>
        <p:txBody>
          <a:bodyPr/>
          <a:lstStyle/>
          <a:p>
            <a:r>
              <a:rPr lang="en-US" dirty="0"/>
              <a:t>Pawsey Uptake </a:t>
            </a:r>
            <a:br>
              <a:rPr lang="en-US" dirty="0"/>
            </a:br>
            <a:r>
              <a:rPr lang="en-US" dirty="0"/>
              <a:t>2025</a:t>
            </a:r>
          </a:p>
        </p:txBody>
      </p:sp>
      <p:sp>
        <p:nvSpPr>
          <p:cNvPr id="10" name="Title 1">
            <a:extLst>
              <a:ext uri="{FF2B5EF4-FFF2-40B4-BE49-F238E27FC236}">
                <a16:creationId xmlns:a16="http://schemas.microsoft.com/office/drawing/2014/main" id="{94C7DD48-732A-8DB9-B3D5-48A49397807B}"/>
              </a:ext>
            </a:extLst>
          </p:cNvPr>
          <p:cNvSpPr txBox="1">
            <a:spLocks/>
          </p:cNvSpPr>
          <p:nvPr/>
        </p:nvSpPr>
        <p:spPr>
          <a:xfrm>
            <a:off x="345600" y="5822505"/>
            <a:ext cx="3950200" cy="737173"/>
          </a:xfrm>
          <a:prstGeom prst="rect">
            <a:avLst/>
          </a:prstGeom>
        </p:spPr>
        <p:txBody>
          <a:bodyPr vert="horz" lIns="0" tIns="0" rIns="0" bIns="0" rtlCol="0" anchor="ctr" anchorCtr="0">
            <a:noAutofit/>
          </a:bodyPr>
          <a:lstStyle>
            <a:lvl1pPr algn="l" defTabSz="1218804" rtl="0" eaLnBrk="1" latinLnBrk="0" hangingPunct="1">
              <a:lnSpc>
                <a:spcPct val="100000"/>
              </a:lnSpc>
              <a:spcBef>
                <a:spcPct val="0"/>
              </a:spcBef>
              <a:buNone/>
              <a:defRPr sz="4400" b="1" kern="1200">
                <a:solidFill>
                  <a:schemeClr val="bg1"/>
                </a:solidFill>
                <a:latin typeface="+mj-lt"/>
                <a:ea typeface="+mj-ea"/>
                <a:cs typeface="Arial" pitchFamily="34" charset="0"/>
              </a:defRPr>
            </a:lvl1pPr>
          </a:lstStyle>
          <a:p>
            <a:r>
              <a:rPr lang="en-US" sz="1400" i="1" u="sng" dirty="0"/>
              <a:t>M. Rosenzweig</a:t>
            </a:r>
            <a:r>
              <a:rPr lang="en-US" sz="1400" i="1" u="sng" baseline="30000" dirty="0"/>
              <a:t>1</a:t>
            </a:r>
            <a:r>
              <a:rPr lang="en-US" sz="1400" dirty="0"/>
              <a:t>, M. Reissmann</a:t>
            </a:r>
            <a:r>
              <a:rPr lang="en-US" sz="1400" baseline="30000" dirty="0"/>
              <a:t>1</a:t>
            </a:r>
            <a:r>
              <a:rPr lang="en-US" sz="1400" dirty="0"/>
              <a:t>, M. Lee</a:t>
            </a:r>
            <a:r>
              <a:rPr lang="en-US" sz="1400" baseline="30000" dirty="0"/>
              <a:t>1</a:t>
            </a:r>
            <a:r>
              <a:rPr lang="en-US" sz="1400" dirty="0"/>
              <a:t>, </a:t>
            </a:r>
            <a:br>
              <a:rPr lang="en-US" sz="1400" dirty="0"/>
            </a:br>
            <a:r>
              <a:rPr lang="en-US" sz="1400" dirty="0"/>
              <a:t>M. Kozul</a:t>
            </a:r>
            <a:r>
              <a:rPr lang="en-US" sz="1400" baseline="30000" dirty="0"/>
              <a:t>1</a:t>
            </a:r>
            <a:r>
              <a:rPr lang="en-US" sz="1400" dirty="0"/>
              <a:t>, R. D. Sandberg</a:t>
            </a:r>
            <a:r>
              <a:rPr lang="en-US" sz="1400" baseline="30000" dirty="0"/>
              <a:t>1</a:t>
            </a:r>
            <a:endParaRPr lang="en-US" sz="1400" dirty="0"/>
          </a:p>
          <a:p>
            <a:r>
              <a:rPr lang="en-US" sz="1400" dirty="0"/>
              <a:t>S. Liu</a:t>
            </a:r>
            <a:r>
              <a:rPr lang="en-US" sz="1400" baseline="30000" dirty="0"/>
              <a:t>2</a:t>
            </a:r>
            <a:r>
              <a:rPr lang="en-US" sz="1400" dirty="0"/>
              <a:t>, Elahi, P.</a:t>
            </a:r>
            <a:r>
              <a:rPr lang="en-US" sz="1400" baseline="30000" dirty="0"/>
              <a:t> 2</a:t>
            </a:r>
            <a:endParaRPr lang="en-US" sz="1400" dirty="0"/>
          </a:p>
        </p:txBody>
      </p:sp>
      <p:pic>
        <p:nvPicPr>
          <p:cNvPr id="11" name="Picture 4" descr="Pawsey Supercomputing Research Centre">
            <a:extLst>
              <a:ext uri="{FF2B5EF4-FFF2-40B4-BE49-F238E27FC236}">
                <a16:creationId xmlns:a16="http://schemas.microsoft.com/office/drawing/2014/main" id="{1545ADF3-4696-788A-21C4-6A74D7B25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8" y="476672"/>
            <a:ext cx="3040480" cy="8711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6107969-8985-9C30-A705-1334432CF458}"/>
              </a:ext>
            </a:extLst>
          </p:cNvPr>
          <p:cNvSpPr txBox="1"/>
          <p:nvPr/>
        </p:nvSpPr>
        <p:spPr>
          <a:xfrm>
            <a:off x="10488488" y="336550"/>
            <a:ext cx="360040" cy="461665"/>
          </a:xfrm>
          <a:prstGeom prst="rect">
            <a:avLst/>
          </a:prstGeom>
          <a:noFill/>
        </p:spPr>
        <p:txBody>
          <a:bodyPr wrap="square">
            <a:spAutoFit/>
          </a:bodyPr>
          <a:lstStyle/>
          <a:p>
            <a:r>
              <a:rPr lang="en-US" sz="2400" baseline="30000" dirty="0">
                <a:solidFill>
                  <a:schemeClr val="bg1"/>
                </a:solidFill>
              </a:rPr>
              <a:t>2</a:t>
            </a:r>
            <a:endParaRPr lang="en-US" dirty="0">
              <a:solidFill>
                <a:schemeClr val="bg1"/>
              </a:solidFill>
            </a:endParaRPr>
          </a:p>
        </p:txBody>
      </p:sp>
      <p:sp>
        <p:nvSpPr>
          <p:cNvPr id="14" name="TextBox 13">
            <a:extLst>
              <a:ext uri="{FF2B5EF4-FFF2-40B4-BE49-F238E27FC236}">
                <a16:creationId xmlns:a16="http://schemas.microsoft.com/office/drawing/2014/main" id="{4F1FE04F-42CB-804F-5C28-04181C6A1F14}"/>
              </a:ext>
            </a:extLst>
          </p:cNvPr>
          <p:cNvSpPr txBox="1"/>
          <p:nvPr/>
        </p:nvSpPr>
        <p:spPr>
          <a:xfrm>
            <a:off x="11712624" y="336549"/>
            <a:ext cx="360040" cy="461665"/>
          </a:xfrm>
          <a:prstGeom prst="rect">
            <a:avLst/>
          </a:prstGeom>
          <a:noFill/>
        </p:spPr>
        <p:txBody>
          <a:bodyPr wrap="square">
            <a:spAutoFit/>
          </a:bodyPr>
          <a:lstStyle/>
          <a:p>
            <a:r>
              <a:rPr lang="en-US" sz="2400" baseline="30000" dirty="0">
                <a:solidFill>
                  <a:schemeClr val="bg1"/>
                </a:solidFill>
              </a:rPr>
              <a:t>1</a:t>
            </a:r>
            <a:endParaRPr lang="en-US" dirty="0">
              <a:solidFill>
                <a:schemeClr val="bg1"/>
              </a:solidFill>
            </a:endParaRPr>
          </a:p>
        </p:txBody>
      </p:sp>
    </p:spTree>
    <p:extLst>
      <p:ext uri="{BB962C8B-B14F-4D97-AF65-F5344CB8AC3E}">
        <p14:creationId xmlns:p14="http://schemas.microsoft.com/office/powerpoint/2010/main" val="3596866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1612-C3C0-739E-6C09-9A87EC509605}"/>
              </a:ext>
            </a:extLst>
          </p:cNvPr>
          <p:cNvSpPr>
            <a:spLocks noGrp="1"/>
          </p:cNvSpPr>
          <p:nvPr>
            <p:ph type="title"/>
          </p:nvPr>
        </p:nvSpPr>
        <p:spPr/>
        <p:txBody>
          <a:bodyPr/>
          <a:lstStyle/>
          <a:p>
            <a:endParaRPr lang="en-US"/>
          </a:p>
        </p:txBody>
      </p:sp>
      <p:pic>
        <p:nvPicPr>
          <p:cNvPr id="3" name="Picture 2" descr="How Does A Turbofan Engine Work? | Boldmethod">
            <a:extLst>
              <a:ext uri="{FF2B5EF4-FFF2-40B4-BE49-F238E27FC236}">
                <a16:creationId xmlns:a16="http://schemas.microsoft.com/office/drawing/2014/main" id="{3614C297-4E7B-FE22-2E88-213D26DF7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12" b="7812"/>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AE1A1CDC-903E-B134-6BB7-C288270C6FC2}"/>
              </a:ext>
            </a:extLst>
          </p:cNvPr>
          <p:cNvSpPr/>
          <p:nvPr/>
        </p:nvSpPr>
        <p:spPr>
          <a:xfrm>
            <a:off x="5687361" y="4020349"/>
            <a:ext cx="1055376" cy="1579195"/>
          </a:xfrm>
          <a:custGeom>
            <a:avLst/>
            <a:gdLst>
              <a:gd name="connsiteX0" fmla="*/ 909821 w 1070633"/>
              <a:gd name="connsiteY0" fmla="*/ 23279 h 1609282"/>
              <a:gd name="connsiteX1" fmla="*/ 517059 w 1070633"/>
              <a:gd name="connsiteY1" fmla="*/ 397631 h 1609282"/>
              <a:gd name="connsiteX2" fmla="*/ 363636 w 1070633"/>
              <a:gd name="connsiteY2" fmla="*/ 587875 h 1609282"/>
              <a:gd name="connsiteX3" fmla="*/ 283856 w 1070633"/>
              <a:gd name="connsiteY3" fmla="*/ 784256 h 1609282"/>
              <a:gd name="connsiteX4" fmla="*/ 240898 w 1070633"/>
              <a:gd name="connsiteY4" fmla="*/ 956090 h 1609282"/>
              <a:gd name="connsiteX5" fmla="*/ 179529 w 1070633"/>
              <a:gd name="connsiteY5" fmla="*/ 1072691 h 1609282"/>
              <a:gd name="connsiteX6" fmla="*/ 118159 w 1070633"/>
              <a:gd name="connsiteY6" fmla="*/ 1232251 h 1609282"/>
              <a:gd name="connsiteX7" fmla="*/ 1558 w 1070633"/>
              <a:gd name="connsiteY7" fmla="*/ 1391810 h 1609282"/>
              <a:gd name="connsiteX8" fmla="*/ 210213 w 1070633"/>
              <a:gd name="connsiteY8" fmla="*/ 1539096 h 1609282"/>
              <a:gd name="connsiteX9" fmla="*/ 467963 w 1070633"/>
              <a:gd name="connsiteY9" fmla="*/ 1606602 h 1609282"/>
              <a:gd name="connsiteX10" fmla="*/ 627523 w 1070633"/>
              <a:gd name="connsiteY10" fmla="*/ 1453180 h 1609282"/>
              <a:gd name="connsiteX11" fmla="*/ 658208 w 1070633"/>
              <a:gd name="connsiteY11" fmla="*/ 1213840 h 1609282"/>
              <a:gd name="connsiteX12" fmla="*/ 664345 w 1070633"/>
              <a:gd name="connsiteY12" fmla="*/ 956090 h 1609282"/>
              <a:gd name="connsiteX13" fmla="*/ 701166 w 1070633"/>
              <a:gd name="connsiteY13" fmla="*/ 778119 h 1609282"/>
              <a:gd name="connsiteX14" fmla="*/ 854589 w 1070633"/>
              <a:gd name="connsiteY14" fmla="*/ 501958 h 1609282"/>
              <a:gd name="connsiteX15" fmla="*/ 1069381 w 1070633"/>
              <a:gd name="connsiteY15" fmla="*/ 90785 h 1609282"/>
              <a:gd name="connsiteX16" fmla="*/ 909821 w 1070633"/>
              <a:gd name="connsiteY16" fmla="*/ 23279 h 1609282"/>
              <a:gd name="connsiteX0" fmla="*/ 909821 w 1073226"/>
              <a:gd name="connsiteY0" fmla="*/ 18647 h 1604650"/>
              <a:gd name="connsiteX1" fmla="*/ 517059 w 1073226"/>
              <a:gd name="connsiteY1" fmla="*/ 392999 h 1604650"/>
              <a:gd name="connsiteX2" fmla="*/ 363636 w 1073226"/>
              <a:gd name="connsiteY2" fmla="*/ 583243 h 1604650"/>
              <a:gd name="connsiteX3" fmla="*/ 283856 w 1073226"/>
              <a:gd name="connsiteY3" fmla="*/ 779624 h 1604650"/>
              <a:gd name="connsiteX4" fmla="*/ 240898 w 1073226"/>
              <a:gd name="connsiteY4" fmla="*/ 951458 h 1604650"/>
              <a:gd name="connsiteX5" fmla="*/ 179529 w 1073226"/>
              <a:gd name="connsiteY5" fmla="*/ 1068059 h 1604650"/>
              <a:gd name="connsiteX6" fmla="*/ 118159 w 1073226"/>
              <a:gd name="connsiteY6" fmla="*/ 1227619 h 1604650"/>
              <a:gd name="connsiteX7" fmla="*/ 1558 w 1073226"/>
              <a:gd name="connsiteY7" fmla="*/ 1387178 h 1604650"/>
              <a:gd name="connsiteX8" fmla="*/ 210213 w 1073226"/>
              <a:gd name="connsiteY8" fmla="*/ 1534464 h 1604650"/>
              <a:gd name="connsiteX9" fmla="*/ 467963 w 1073226"/>
              <a:gd name="connsiteY9" fmla="*/ 1601970 h 1604650"/>
              <a:gd name="connsiteX10" fmla="*/ 627523 w 1073226"/>
              <a:gd name="connsiteY10" fmla="*/ 1448548 h 1604650"/>
              <a:gd name="connsiteX11" fmla="*/ 658208 w 1073226"/>
              <a:gd name="connsiteY11" fmla="*/ 1209208 h 1604650"/>
              <a:gd name="connsiteX12" fmla="*/ 664345 w 1073226"/>
              <a:gd name="connsiteY12" fmla="*/ 951458 h 1604650"/>
              <a:gd name="connsiteX13" fmla="*/ 701166 w 1073226"/>
              <a:gd name="connsiteY13" fmla="*/ 773487 h 1604650"/>
              <a:gd name="connsiteX14" fmla="*/ 854589 w 1073226"/>
              <a:gd name="connsiteY14" fmla="*/ 497326 h 1604650"/>
              <a:gd name="connsiteX15" fmla="*/ 1069381 w 1073226"/>
              <a:gd name="connsiteY15" fmla="*/ 86153 h 1604650"/>
              <a:gd name="connsiteX16" fmla="*/ 986490 w 1073226"/>
              <a:gd name="connsiteY16" fmla="*/ 59581 h 1604650"/>
              <a:gd name="connsiteX17" fmla="*/ 909821 w 1073226"/>
              <a:gd name="connsiteY17" fmla="*/ 18647 h 1604650"/>
              <a:gd name="connsiteX0" fmla="*/ 884421 w 1073226"/>
              <a:gd name="connsiteY0" fmla="*/ 21310 h 1591438"/>
              <a:gd name="connsiteX1" fmla="*/ 517059 w 1073226"/>
              <a:gd name="connsiteY1" fmla="*/ 379787 h 1591438"/>
              <a:gd name="connsiteX2" fmla="*/ 363636 w 1073226"/>
              <a:gd name="connsiteY2" fmla="*/ 570031 h 1591438"/>
              <a:gd name="connsiteX3" fmla="*/ 283856 w 1073226"/>
              <a:gd name="connsiteY3" fmla="*/ 766412 h 1591438"/>
              <a:gd name="connsiteX4" fmla="*/ 240898 w 1073226"/>
              <a:gd name="connsiteY4" fmla="*/ 938246 h 1591438"/>
              <a:gd name="connsiteX5" fmla="*/ 179529 w 1073226"/>
              <a:gd name="connsiteY5" fmla="*/ 1054847 h 1591438"/>
              <a:gd name="connsiteX6" fmla="*/ 118159 w 1073226"/>
              <a:gd name="connsiteY6" fmla="*/ 1214407 h 1591438"/>
              <a:gd name="connsiteX7" fmla="*/ 1558 w 1073226"/>
              <a:gd name="connsiteY7" fmla="*/ 1373966 h 1591438"/>
              <a:gd name="connsiteX8" fmla="*/ 210213 w 1073226"/>
              <a:gd name="connsiteY8" fmla="*/ 1521252 h 1591438"/>
              <a:gd name="connsiteX9" fmla="*/ 467963 w 1073226"/>
              <a:gd name="connsiteY9" fmla="*/ 1588758 h 1591438"/>
              <a:gd name="connsiteX10" fmla="*/ 627523 w 1073226"/>
              <a:gd name="connsiteY10" fmla="*/ 1435336 h 1591438"/>
              <a:gd name="connsiteX11" fmla="*/ 658208 w 1073226"/>
              <a:gd name="connsiteY11" fmla="*/ 1195996 h 1591438"/>
              <a:gd name="connsiteX12" fmla="*/ 664345 w 1073226"/>
              <a:gd name="connsiteY12" fmla="*/ 938246 h 1591438"/>
              <a:gd name="connsiteX13" fmla="*/ 701166 w 1073226"/>
              <a:gd name="connsiteY13" fmla="*/ 760275 h 1591438"/>
              <a:gd name="connsiteX14" fmla="*/ 854589 w 1073226"/>
              <a:gd name="connsiteY14" fmla="*/ 484114 h 1591438"/>
              <a:gd name="connsiteX15" fmla="*/ 1069381 w 1073226"/>
              <a:gd name="connsiteY15" fmla="*/ 72941 h 1591438"/>
              <a:gd name="connsiteX16" fmla="*/ 986490 w 1073226"/>
              <a:gd name="connsiteY16" fmla="*/ 46369 h 1591438"/>
              <a:gd name="connsiteX17" fmla="*/ 884421 w 1073226"/>
              <a:gd name="connsiteY17" fmla="*/ 21310 h 1591438"/>
              <a:gd name="connsiteX0" fmla="*/ 884421 w 1058112"/>
              <a:gd name="connsiteY0" fmla="*/ 21310 h 1591438"/>
              <a:gd name="connsiteX1" fmla="*/ 517059 w 1058112"/>
              <a:gd name="connsiteY1" fmla="*/ 379787 h 1591438"/>
              <a:gd name="connsiteX2" fmla="*/ 363636 w 1058112"/>
              <a:gd name="connsiteY2" fmla="*/ 570031 h 1591438"/>
              <a:gd name="connsiteX3" fmla="*/ 283856 w 1058112"/>
              <a:gd name="connsiteY3" fmla="*/ 766412 h 1591438"/>
              <a:gd name="connsiteX4" fmla="*/ 240898 w 1058112"/>
              <a:gd name="connsiteY4" fmla="*/ 938246 h 1591438"/>
              <a:gd name="connsiteX5" fmla="*/ 179529 w 1058112"/>
              <a:gd name="connsiteY5" fmla="*/ 1054847 h 1591438"/>
              <a:gd name="connsiteX6" fmla="*/ 118159 w 1058112"/>
              <a:gd name="connsiteY6" fmla="*/ 1214407 h 1591438"/>
              <a:gd name="connsiteX7" fmla="*/ 1558 w 1058112"/>
              <a:gd name="connsiteY7" fmla="*/ 1373966 h 1591438"/>
              <a:gd name="connsiteX8" fmla="*/ 210213 w 1058112"/>
              <a:gd name="connsiteY8" fmla="*/ 1521252 h 1591438"/>
              <a:gd name="connsiteX9" fmla="*/ 467963 w 1058112"/>
              <a:gd name="connsiteY9" fmla="*/ 1588758 h 1591438"/>
              <a:gd name="connsiteX10" fmla="*/ 627523 w 1058112"/>
              <a:gd name="connsiteY10" fmla="*/ 1435336 h 1591438"/>
              <a:gd name="connsiteX11" fmla="*/ 658208 w 1058112"/>
              <a:gd name="connsiteY11" fmla="*/ 1195996 h 1591438"/>
              <a:gd name="connsiteX12" fmla="*/ 664345 w 1058112"/>
              <a:gd name="connsiteY12" fmla="*/ 938246 h 1591438"/>
              <a:gd name="connsiteX13" fmla="*/ 701166 w 1058112"/>
              <a:gd name="connsiteY13" fmla="*/ 760275 h 1591438"/>
              <a:gd name="connsiteX14" fmla="*/ 854589 w 1058112"/>
              <a:gd name="connsiteY14" fmla="*/ 484114 h 1591438"/>
              <a:gd name="connsiteX15" fmla="*/ 1053506 w 1058112"/>
              <a:gd name="connsiteY15" fmla="*/ 114216 h 1591438"/>
              <a:gd name="connsiteX16" fmla="*/ 986490 w 1058112"/>
              <a:gd name="connsiteY16" fmla="*/ 46369 h 1591438"/>
              <a:gd name="connsiteX17" fmla="*/ 884421 w 1058112"/>
              <a:gd name="connsiteY17" fmla="*/ 21310 h 1591438"/>
              <a:gd name="connsiteX0" fmla="*/ 884421 w 1055376"/>
              <a:gd name="connsiteY0" fmla="*/ 21310 h 1591438"/>
              <a:gd name="connsiteX1" fmla="*/ 517059 w 1055376"/>
              <a:gd name="connsiteY1" fmla="*/ 379787 h 1591438"/>
              <a:gd name="connsiteX2" fmla="*/ 363636 w 1055376"/>
              <a:gd name="connsiteY2" fmla="*/ 570031 h 1591438"/>
              <a:gd name="connsiteX3" fmla="*/ 283856 w 1055376"/>
              <a:gd name="connsiteY3" fmla="*/ 766412 h 1591438"/>
              <a:gd name="connsiteX4" fmla="*/ 240898 w 1055376"/>
              <a:gd name="connsiteY4" fmla="*/ 938246 h 1591438"/>
              <a:gd name="connsiteX5" fmla="*/ 179529 w 1055376"/>
              <a:gd name="connsiteY5" fmla="*/ 1054847 h 1591438"/>
              <a:gd name="connsiteX6" fmla="*/ 118159 w 1055376"/>
              <a:gd name="connsiteY6" fmla="*/ 1214407 h 1591438"/>
              <a:gd name="connsiteX7" fmla="*/ 1558 w 1055376"/>
              <a:gd name="connsiteY7" fmla="*/ 1373966 h 1591438"/>
              <a:gd name="connsiteX8" fmla="*/ 210213 w 1055376"/>
              <a:gd name="connsiteY8" fmla="*/ 1521252 h 1591438"/>
              <a:gd name="connsiteX9" fmla="*/ 467963 w 1055376"/>
              <a:gd name="connsiteY9" fmla="*/ 1588758 h 1591438"/>
              <a:gd name="connsiteX10" fmla="*/ 627523 w 1055376"/>
              <a:gd name="connsiteY10" fmla="*/ 1435336 h 1591438"/>
              <a:gd name="connsiteX11" fmla="*/ 658208 w 1055376"/>
              <a:gd name="connsiteY11" fmla="*/ 1195996 h 1591438"/>
              <a:gd name="connsiteX12" fmla="*/ 664345 w 1055376"/>
              <a:gd name="connsiteY12" fmla="*/ 938246 h 1591438"/>
              <a:gd name="connsiteX13" fmla="*/ 701166 w 1055376"/>
              <a:gd name="connsiteY13" fmla="*/ 760275 h 1591438"/>
              <a:gd name="connsiteX14" fmla="*/ 854589 w 1055376"/>
              <a:gd name="connsiteY14" fmla="*/ 484114 h 1591438"/>
              <a:gd name="connsiteX15" fmla="*/ 1053506 w 1055376"/>
              <a:gd name="connsiteY15" fmla="*/ 114216 h 1591438"/>
              <a:gd name="connsiteX16" fmla="*/ 986490 w 1055376"/>
              <a:gd name="connsiteY16" fmla="*/ 46369 h 1591438"/>
              <a:gd name="connsiteX17" fmla="*/ 884421 w 1055376"/>
              <a:gd name="connsiteY17" fmla="*/ 21310 h 1591438"/>
              <a:gd name="connsiteX0" fmla="*/ 884421 w 1055376"/>
              <a:gd name="connsiteY0" fmla="*/ 9067 h 1579195"/>
              <a:gd name="connsiteX1" fmla="*/ 517059 w 1055376"/>
              <a:gd name="connsiteY1" fmla="*/ 367544 h 1579195"/>
              <a:gd name="connsiteX2" fmla="*/ 363636 w 1055376"/>
              <a:gd name="connsiteY2" fmla="*/ 557788 h 1579195"/>
              <a:gd name="connsiteX3" fmla="*/ 283856 w 1055376"/>
              <a:gd name="connsiteY3" fmla="*/ 754169 h 1579195"/>
              <a:gd name="connsiteX4" fmla="*/ 240898 w 1055376"/>
              <a:gd name="connsiteY4" fmla="*/ 926003 h 1579195"/>
              <a:gd name="connsiteX5" fmla="*/ 179529 w 1055376"/>
              <a:gd name="connsiteY5" fmla="*/ 1042604 h 1579195"/>
              <a:gd name="connsiteX6" fmla="*/ 118159 w 1055376"/>
              <a:gd name="connsiteY6" fmla="*/ 1202164 h 1579195"/>
              <a:gd name="connsiteX7" fmla="*/ 1558 w 1055376"/>
              <a:gd name="connsiteY7" fmla="*/ 1361723 h 1579195"/>
              <a:gd name="connsiteX8" fmla="*/ 210213 w 1055376"/>
              <a:gd name="connsiteY8" fmla="*/ 1509009 h 1579195"/>
              <a:gd name="connsiteX9" fmla="*/ 467963 w 1055376"/>
              <a:gd name="connsiteY9" fmla="*/ 1576515 h 1579195"/>
              <a:gd name="connsiteX10" fmla="*/ 627523 w 1055376"/>
              <a:gd name="connsiteY10" fmla="*/ 1423093 h 1579195"/>
              <a:gd name="connsiteX11" fmla="*/ 658208 w 1055376"/>
              <a:gd name="connsiteY11" fmla="*/ 1183753 h 1579195"/>
              <a:gd name="connsiteX12" fmla="*/ 664345 w 1055376"/>
              <a:gd name="connsiteY12" fmla="*/ 926003 h 1579195"/>
              <a:gd name="connsiteX13" fmla="*/ 701166 w 1055376"/>
              <a:gd name="connsiteY13" fmla="*/ 748032 h 1579195"/>
              <a:gd name="connsiteX14" fmla="*/ 854589 w 1055376"/>
              <a:gd name="connsiteY14" fmla="*/ 471871 h 1579195"/>
              <a:gd name="connsiteX15" fmla="*/ 1053506 w 1055376"/>
              <a:gd name="connsiteY15" fmla="*/ 101973 h 1579195"/>
              <a:gd name="connsiteX16" fmla="*/ 986490 w 1055376"/>
              <a:gd name="connsiteY16" fmla="*/ 34126 h 1579195"/>
              <a:gd name="connsiteX17" fmla="*/ 884421 w 1055376"/>
              <a:gd name="connsiteY17" fmla="*/ 9067 h 15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5376" h="1579195">
                <a:moveTo>
                  <a:pt x="884421" y="9067"/>
                </a:moveTo>
                <a:cubicBezTo>
                  <a:pt x="844282" y="36062"/>
                  <a:pt x="603856" y="276091"/>
                  <a:pt x="517059" y="367544"/>
                </a:cubicBezTo>
                <a:cubicBezTo>
                  <a:pt x="430262" y="458997"/>
                  <a:pt x="402503" y="493351"/>
                  <a:pt x="363636" y="557788"/>
                </a:cubicBezTo>
                <a:cubicBezTo>
                  <a:pt x="324769" y="622225"/>
                  <a:pt x="304312" y="692800"/>
                  <a:pt x="283856" y="754169"/>
                </a:cubicBezTo>
                <a:cubicBezTo>
                  <a:pt x="263400" y="815538"/>
                  <a:pt x="258286" y="877931"/>
                  <a:pt x="240898" y="926003"/>
                </a:cubicBezTo>
                <a:cubicBezTo>
                  <a:pt x="223510" y="974075"/>
                  <a:pt x="199985" y="996577"/>
                  <a:pt x="179529" y="1042604"/>
                </a:cubicBezTo>
                <a:cubicBezTo>
                  <a:pt x="159072" y="1088631"/>
                  <a:pt x="147821" y="1148978"/>
                  <a:pt x="118159" y="1202164"/>
                </a:cubicBezTo>
                <a:cubicBezTo>
                  <a:pt x="88497" y="1255351"/>
                  <a:pt x="-13784" y="1310582"/>
                  <a:pt x="1558" y="1361723"/>
                </a:cubicBezTo>
                <a:cubicBezTo>
                  <a:pt x="16900" y="1412864"/>
                  <a:pt x="132479" y="1473210"/>
                  <a:pt x="210213" y="1509009"/>
                </a:cubicBezTo>
                <a:cubicBezTo>
                  <a:pt x="287947" y="1544808"/>
                  <a:pt x="398411" y="1590834"/>
                  <a:pt x="467963" y="1576515"/>
                </a:cubicBezTo>
                <a:cubicBezTo>
                  <a:pt x="537515" y="1562196"/>
                  <a:pt x="595816" y="1488553"/>
                  <a:pt x="627523" y="1423093"/>
                </a:cubicBezTo>
                <a:cubicBezTo>
                  <a:pt x="659230" y="1357633"/>
                  <a:pt x="652071" y="1266601"/>
                  <a:pt x="658208" y="1183753"/>
                </a:cubicBezTo>
                <a:cubicBezTo>
                  <a:pt x="664345" y="1100905"/>
                  <a:pt x="657185" y="998623"/>
                  <a:pt x="664345" y="926003"/>
                </a:cubicBezTo>
                <a:cubicBezTo>
                  <a:pt x="671505" y="853383"/>
                  <a:pt x="669459" y="823721"/>
                  <a:pt x="701166" y="748032"/>
                </a:cubicBezTo>
                <a:cubicBezTo>
                  <a:pt x="732873" y="672343"/>
                  <a:pt x="793220" y="586427"/>
                  <a:pt x="854589" y="471871"/>
                </a:cubicBezTo>
                <a:cubicBezTo>
                  <a:pt x="915958" y="357315"/>
                  <a:pt x="1041048" y="133655"/>
                  <a:pt x="1053506" y="101973"/>
                </a:cubicBezTo>
                <a:cubicBezTo>
                  <a:pt x="1065964" y="70291"/>
                  <a:pt x="1013083" y="45377"/>
                  <a:pt x="986490" y="34126"/>
                </a:cubicBezTo>
                <a:cubicBezTo>
                  <a:pt x="959897" y="22875"/>
                  <a:pt x="924560" y="-17928"/>
                  <a:pt x="884421" y="9067"/>
                </a:cubicBez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256762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A2774-F68A-2CEB-1A5A-126984EFD99E}"/>
              </a:ext>
            </a:extLst>
          </p:cNvPr>
          <p:cNvSpPr>
            <a:spLocks noGrp="1"/>
          </p:cNvSpPr>
          <p:nvPr>
            <p:ph type="title"/>
          </p:nvPr>
        </p:nvSpPr>
        <p:spPr>
          <a:xfrm>
            <a:off x="0" y="342000"/>
            <a:ext cx="12192000" cy="531544"/>
          </a:xfrm>
        </p:spPr>
        <p:txBody>
          <a:bodyPr/>
          <a:lstStyle/>
          <a:p>
            <a:pPr algn="ctr"/>
            <a:r>
              <a:rPr lang="en-US" b="0" dirty="0"/>
              <a:t>Fan blade design evolution</a:t>
            </a:r>
          </a:p>
        </p:txBody>
      </p:sp>
      <p:pic>
        <p:nvPicPr>
          <p:cNvPr id="1026" name="Picture 2" descr="Bjorn's corner; Turbofan engine challenges; Part 2 - Leeham News and  Analysis">
            <a:extLst>
              <a:ext uri="{FF2B5EF4-FFF2-40B4-BE49-F238E27FC236}">
                <a16:creationId xmlns:a16="http://schemas.microsoft.com/office/drawing/2014/main" id="{DEBB143C-523F-46FD-C3BA-4E9A79C3B798}"/>
              </a:ext>
            </a:extLst>
          </p:cNvPr>
          <p:cNvPicPr>
            <a:picLocks noGrp="1" noChangeAspect="1" noChangeArrowheads="1"/>
          </p:cNvPicPr>
          <p:nvPr>
            <p:ph sz="quarter" idx="14"/>
          </p:nvPr>
        </p:nvPicPr>
        <p:blipFill rotWithShape="1">
          <a:blip r:embed="rId2">
            <a:extLst>
              <a:ext uri="{28A0092B-C50C-407E-A947-70E740481C1C}">
                <a14:useLocalDpi xmlns:a14="http://schemas.microsoft.com/office/drawing/2010/main" val="0"/>
              </a:ext>
            </a:extLst>
          </a:blip>
          <a:srcRect l="10524" t="12976" r="12102"/>
          <a:stretch/>
        </p:blipFill>
        <p:spPr bwMode="auto">
          <a:xfrm>
            <a:off x="2297704" y="908720"/>
            <a:ext cx="7596592" cy="482805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293EC78-1C78-ADA1-33C9-F61ECACD3F5B}"/>
              </a:ext>
            </a:extLst>
          </p:cNvPr>
          <p:cNvCxnSpPr>
            <a:cxnSpLocks/>
          </p:cNvCxnSpPr>
          <p:nvPr/>
        </p:nvCxnSpPr>
        <p:spPr>
          <a:xfrm>
            <a:off x="4583832" y="5877272"/>
            <a:ext cx="3384376"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41936A-050C-DA4E-3EE5-1796748EA2CD}"/>
              </a:ext>
            </a:extLst>
          </p:cNvPr>
          <p:cNvSpPr txBox="1"/>
          <p:nvPr/>
        </p:nvSpPr>
        <p:spPr>
          <a:xfrm>
            <a:off x="2639616" y="5661248"/>
            <a:ext cx="1795684" cy="461537"/>
          </a:xfrm>
          <a:prstGeom prst="rect">
            <a:avLst/>
          </a:prstGeom>
          <a:noFill/>
        </p:spPr>
        <p:txBody>
          <a:bodyPr wrap="none" rtlCol="0">
            <a:spAutoFit/>
          </a:bodyPr>
          <a:lstStyle/>
          <a:p>
            <a:r>
              <a:rPr lang="en-US" dirty="0"/>
              <a:t>new design</a:t>
            </a:r>
          </a:p>
        </p:txBody>
      </p:sp>
      <p:sp>
        <p:nvSpPr>
          <p:cNvPr id="11" name="TextBox 10">
            <a:extLst>
              <a:ext uri="{FF2B5EF4-FFF2-40B4-BE49-F238E27FC236}">
                <a16:creationId xmlns:a16="http://schemas.microsoft.com/office/drawing/2014/main" id="{C3947267-17D6-CA90-1FD0-91342CEB028B}"/>
              </a:ext>
            </a:extLst>
          </p:cNvPr>
          <p:cNvSpPr txBox="1"/>
          <p:nvPr/>
        </p:nvSpPr>
        <p:spPr>
          <a:xfrm>
            <a:off x="8116740" y="5661248"/>
            <a:ext cx="1590500" cy="461537"/>
          </a:xfrm>
          <a:prstGeom prst="rect">
            <a:avLst/>
          </a:prstGeom>
          <a:noFill/>
        </p:spPr>
        <p:txBody>
          <a:bodyPr wrap="none" rtlCol="0">
            <a:spAutoFit/>
          </a:bodyPr>
          <a:lstStyle/>
          <a:p>
            <a:r>
              <a:rPr lang="en-US" dirty="0"/>
              <a:t>old design</a:t>
            </a:r>
          </a:p>
        </p:txBody>
      </p:sp>
      <p:sp>
        <p:nvSpPr>
          <p:cNvPr id="12" name="TextBox 11">
            <a:extLst>
              <a:ext uri="{FF2B5EF4-FFF2-40B4-BE49-F238E27FC236}">
                <a16:creationId xmlns:a16="http://schemas.microsoft.com/office/drawing/2014/main" id="{83EC2472-0B40-F4AA-3AA3-27FEC0EDF537}"/>
              </a:ext>
            </a:extLst>
          </p:cNvPr>
          <p:cNvSpPr txBox="1"/>
          <p:nvPr/>
        </p:nvSpPr>
        <p:spPr>
          <a:xfrm>
            <a:off x="4615950" y="5949280"/>
            <a:ext cx="3320141" cy="830997"/>
          </a:xfrm>
          <a:prstGeom prst="rect">
            <a:avLst/>
          </a:prstGeom>
          <a:noFill/>
        </p:spPr>
        <p:txBody>
          <a:bodyPr wrap="none" rtlCol="0">
            <a:spAutoFit/>
          </a:bodyPr>
          <a:lstStyle/>
          <a:p>
            <a:pPr algn="ctr"/>
            <a:r>
              <a:rPr lang="en-US" sz="2400" i="1" dirty="0"/>
              <a:t>Continuous increasing </a:t>
            </a:r>
          </a:p>
          <a:p>
            <a:pPr algn="ctr"/>
            <a:r>
              <a:rPr lang="en-US" sz="2400" i="1" dirty="0"/>
              <a:t>in DOF </a:t>
            </a:r>
          </a:p>
        </p:txBody>
      </p:sp>
      <p:sp>
        <p:nvSpPr>
          <p:cNvPr id="13" name="Freeform 12">
            <a:extLst>
              <a:ext uri="{FF2B5EF4-FFF2-40B4-BE49-F238E27FC236}">
                <a16:creationId xmlns:a16="http://schemas.microsoft.com/office/drawing/2014/main" id="{9EA7D6F9-2DDF-1386-4770-7FB325D66552}"/>
              </a:ext>
            </a:extLst>
          </p:cNvPr>
          <p:cNvSpPr/>
          <p:nvPr/>
        </p:nvSpPr>
        <p:spPr>
          <a:xfrm>
            <a:off x="2993554" y="3045721"/>
            <a:ext cx="1035856" cy="392071"/>
          </a:xfrm>
          <a:custGeom>
            <a:avLst/>
            <a:gdLst>
              <a:gd name="connsiteX0" fmla="*/ 13415 w 1035856"/>
              <a:gd name="connsiteY0" fmla="*/ 392071 h 392071"/>
              <a:gd name="connsiteX1" fmla="*/ 303561 w 1035856"/>
              <a:gd name="connsiteY1" fmla="*/ 242602 h 392071"/>
              <a:gd name="connsiteX2" fmla="*/ 620084 w 1035856"/>
              <a:gd name="connsiteY2" fmla="*/ 154679 h 392071"/>
              <a:gd name="connsiteX3" fmla="*/ 1033323 w 1035856"/>
              <a:gd name="connsiteY3" fmla="*/ 145887 h 392071"/>
              <a:gd name="connsiteX4" fmla="*/ 778346 w 1035856"/>
              <a:gd name="connsiteY4" fmla="*/ 22794 h 392071"/>
              <a:gd name="connsiteX5" fmla="*/ 461823 w 1035856"/>
              <a:gd name="connsiteY5" fmla="*/ 5210 h 392071"/>
              <a:gd name="connsiteX6" fmla="*/ 233223 w 1035856"/>
              <a:gd name="connsiteY6" fmla="*/ 84341 h 392071"/>
              <a:gd name="connsiteX7" fmla="*/ 66169 w 1035856"/>
              <a:gd name="connsiteY7" fmla="*/ 242602 h 392071"/>
              <a:gd name="connsiteX8" fmla="*/ 13415 w 1035856"/>
              <a:gd name="connsiteY8" fmla="*/ 392071 h 39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856" h="392071">
                <a:moveTo>
                  <a:pt x="13415" y="392071"/>
                </a:moveTo>
                <a:cubicBezTo>
                  <a:pt x="52980" y="392071"/>
                  <a:pt x="202450" y="282167"/>
                  <a:pt x="303561" y="242602"/>
                </a:cubicBezTo>
                <a:cubicBezTo>
                  <a:pt x="404672" y="203037"/>
                  <a:pt x="498457" y="170798"/>
                  <a:pt x="620084" y="154679"/>
                </a:cubicBezTo>
                <a:cubicBezTo>
                  <a:pt x="741711" y="138560"/>
                  <a:pt x="1006946" y="167868"/>
                  <a:pt x="1033323" y="145887"/>
                </a:cubicBezTo>
                <a:cubicBezTo>
                  <a:pt x="1059700" y="123906"/>
                  <a:pt x="873596" y="46240"/>
                  <a:pt x="778346" y="22794"/>
                </a:cubicBezTo>
                <a:cubicBezTo>
                  <a:pt x="683096" y="-652"/>
                  <a:pt x="552677" y="-5048"/>
                  <a:pt x="461823" y="5210"/>
                </a:cubicBezTo>
                <a:cubicBezTo>
                  <a:pt x="370969" y="15468"/>
                  <a:pt x="299165" y="44776"/>
                  <a:pt x="233223" y="84341"/>
                </a:cubicBezTo>
                <a:cubicBezTo>
                  <a:pt x="167281" y="123906"/>
                  <a:pt x="101338" y="195710"/>
                  <a:pt x="66169" y="242602"/>
                </a:cubicBezTo>
                <a:cubicBezTo>
                  <a:pt x="31000" y="289494"/>
                  <a:pt x="-26150" y="392071"/>
                  <a:pt x="13415" y="392071"/>
                </a:cubicBez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69755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allAtOnce"/>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7C67857-306B-8220-0B0F-6172ECA4688D}"/>
            </a:ext>
          </a:extLst>
        </p:cNvPr>
        <p:cNvGrpSpPr/>
        <p:nvPr/>
      </p:nvGrpSpPr>
      <p:grpSpPr>
        <a:xfrm>
          <a:off x="0" y="0"/>
          <a:ext cx="0" cy="0"/>
          <a:chOff x="0" y="0"/>
          <a:chExt cx="0" cy="0"/>
        </a:xfrm>
      </p:grpSpPr>
      <p:pic>
        <p:nvPicPr>
          <p:cNvPr id="11" name="Content Placeholder 10" descr="A blue lines on a white background&#10;&#10;Description automatically generated">
            <a:extLst>
              <a:ext uri="{FF2B5EF4-FFF2-40B4-BE49-F238E27FC236}">
                <a16:creationId xmlns:a16="http://schemas.microsoft.com/office/drawing/2014/main" id="{E3C1F128-CF7C-F36D-9865-667DC182BACF}"/>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l="32811" r="31744" b="48656"/>
          <a:stretch/>
        </p:blipFill>
        <p:spPr>
          <a:xfrm>
            <a:off x="1199457" y="2060848"/>
            <a:ext cx="3627309" cy="3502961"/>
          </a:xfrm>
        </p:spPr>
      </p:pic>
      <p:sp>
        <p:nvSpPr>
          <p:cNvPr id="6" name="Title 5">
            <a:extLst>
              <a:ext uri="{FF2B5EF4-FFF2-40B4-BE49-F238E27FC236}">
                <a16:creationId xmlns:a16="http://schemas.microsoft.com/office/drawing/2014/main" id="{E556164A-2B01-08B6-26D4-3161DB2D52E4}"/>
              </a:ext>
            </a:extLst>
          </p:cNvPr>
          <p:cNvSpPr>
            <a:spLocks noGrp="1"/>
          </p:cNvSpPr>
          <p:nvPr>
            <p:ph type="title"/>
          </p:nvPr>
        </p:nvSpPr>
        <p:spPr>
          <a:xfrm>
            <a:off x="345600" y="342000"/>
            <a:ext cx="11500796" cy="531544"/>
          </a:xfrm>
        </p:spPr>
        <p:txBody>
          <a:bodyPr/>
          <a:lstStyle/>
          <a:p>
            <a:pPr algn="ctr"/>
            <a:r>
              <a:rPr lang="en-US" b="0" dirty="0"/>
              <a:t>Pawsey Uptake Project:</a:t>
            </a:r>
            <a:br>
              <a:rPr lang="en-US" b="0" dirty="0"/>
            </a:br>
            <a:r>
              <a:rPr lang="en-US" b="0" dirty="0"/>
              <a:t>Quantum-based blade design</a:t>
            </a:r>
          </a:p>
        </p:txBody>
      </p:sp>
      <p:pic>
        <p:nvPicPr>
          <p:cNvPr id="13" name="Content Placeholder 10">
            <a:extLst>
              <a:ext uri="{FF2B5EF4-FFF2-40B4-BE49-F238E27FC236}">
                <a16:creationId xmlns:a16="http://schemas.microsoft.com/office/drawing/2014/main" id="{4B5E2A39-F339-E01F-E454-AFE6E0FC843E}"/>
              </a:ext>
            </a:extLst>
          </p:cNvPr>
          <p:cNvPicPr>
            <a:picLocks noChangeAspect="1"/>
          </p:cNvPicPr>
          <p:nvPr/>
        </p:nvPicPr>
        <p:blipFill>
          <a:blip r:embed="rId4">
            <a:extLst>
              <a:ext uri="{28A0092B-C50C-407E-A947-70E740481C1C}">
                <a14:useLocalDpi xmlns:a14="http://schemas.microsoft.com/office/drawing/2010/main" val="0"/>
              </a:ext>
            </a:extLst>
          </a:blip>
          <a:srcRect l="32811" r="31744" b="48656"/>
          <a:stretch/>
        </p:blipFill>
        <p:spPr>
          <a:xfrm>
            <a:off x="1199457" y="2060848"/>
            <a:ext cx="3627309" cy="3502962"/>
          </a:xfrm>
          <a:prstGeom prst="rect">
            <a:avLst/>
          </a:prstGeom>
        </p:spPr>
      </p:pic>
      <p:pic>
        <p:nvPicPr>
          <p:cNvPr id="14" name="Content Placeholder 10">
            <a:extLst>
              <a:ext uri="{FF2B5EF4-FFF2-40B4-BE49-F238E27FC236}">
                <a16:creationId xmlns:a16="http://schemas.microsoft.com/office/drawing/2014/main" id="{DD682FB5-161B-5C41-D0CD-62AE226D1452}"/>
              </a:ext>
            </a:extLst>
          </p:cNvPr>
          <p:cNvPicPr>
            <a:picLocks noChangeAspect="1"/>
          </p:cNvPicPr>
          <p:nvPr/>
        </p:nvPicPr>
        <p:blipFill>
          <a:blip r:embed="rId5">
            <a:extLst>
              <a:ext uri="{28A0092B-C50C-407E-A947-70E740481C1C}">
                <a14:useLocalDpi xmlns:a14="http://schemas.microsoft.com/office/drawing/2010/main" val="0"/>
              </a:ext>
            </a:extLst>
          </a:blip>
          <a:srcRect l="32811" r="31744" b="48656"/>
          <a:stretch/>
        </p:blipFill>
        <p:spPr>
          <a:xfrm>
            <a:off x="1199456" y="2060848"/>
            <a:ext cx="3627309" cy="3502961"/>
          </a:xfrm>
          <a:prstGeom prst="rect">
            <a:avLst/>
          </a:prstGeom>
        </p:spPr>
      </p:pic>
      <p:sp>
        <p:nvSpPr>
          <p:cNvPr id="19" name="TextBox 18">
            <a:extLst>
              <a:ext uri="{FF2B5EF4-FFF2-40B4-BE49-F238E27FC236}">
                <a16:creationId xmlns:a16="http://schemas.microsoft.com/office/drawing/2014/main" id="{E6CB5B8E-D137-8A8C-BE92-BA10298FE6E3}"/>
              </a:ext>
            </a:extLst>
          </p:cNvPr>
          <p:cNvSpPr txBox="1"/>
          <p:nvPr/>
        </p:nvSpPr>
        <p:spPr>
          <a:xfrm>
            <a:off x="9768408" y="2780928"/>
            <a:ext cx="184731" cy="461537"/>
          </a:xfrm>
          <a:prstGeom prst="rect">
            <a:avLst/>
          </a:prstGeom>
          <a:noFill/>
        </p:spPr>
        <p:txBody>
          <a:bodyPr wrap="none" rtlCol="0">
            <a:spAutoFit/>
          </a:bodyPr>
          <a:lstStyle/>
          <a:p>
            <a:endParaRPr lang="en-US" dirty="0"/>
          </a:p>
        </p:txBody>
      </p:sp>
      <p:sp>
        <p:nvSpPr>
          <p:cNvPr id="23" name="Content Placeholder 21">
            <a:extLst>
              <a:ext uri="{FF2B5EF4-FFF2-40B4-BE49-F238E27FC236}">
                <a16:creationId xmlns:a16="http://schemas.microsoft.com/office/drawing/2014/main" id="{D9678A64-A996-507A-E659-4B542179970C}"/>
              </a:ext>
            </a:extLst>
          </p:cNvPr>
          <p:cNvSpPr>
            <a:spLocks noGrp="1"/>
          </p:cNvSpPr>
          <p:nvPr>
            <p:ph sz="quarter" idx="16"/>
          </p:nvPr>
        </p:nvSpPr>
        <p:spPr>
          <a:xfrm>
            <a:off x="6219599" y="1870255"/>
            <a:ext cx="5626800" cy="4273200"/>
          </a:xfrm>
        </p:spPr>
        <p:txBody>
          <a:bodyPr/>
          <a:lstStyle/>
          <a:p>
            <a:pPr marL="457200" indent="-457200">
              <a:lnSpc>
                <a:spcPct val="100000"/>
              </a:lnSpc>
              <a:buFont typeface="+mj-lt"/>
              <a:buAutoNum type="arabicPeriod"/>
            </a:pPr>
            <a:r>
              <a:rPr lang="en-US" sz="2200" dirty="0"/>
              <a:t>Creation of blade profiles</a:t>
            </a:r>
          </a:p>
          <a:p>
            <a:pPr marL="457200" indent="-457200">
              <a:lnSpc>
                <a:spcPct val="100000"/>
              </a:lnSpc>
              <a:buFont typeface="+mj-lt"/>
              <a:buAutoNum type="arabicPeriod"/>
            </a:pPr>
            <a:endParaRPr lang="en-US" sz="2200" dirty="0"/>
          </a:p>
          <a:p>
            <a:pPr marL="457200" indent="-457200">
              <a:lnSpc>
                <a:spcPct val="100000"/>
              </a:lnSpc>
              <a:buFont typeface="+mj-lt"/>
              <a:buAutoNum type="arabicPeriod"/>
            </a:pPr>
            <a:r>
              <a:rPr lang="en-US" sz="2200" dirty="0"/>
              <a:t>Evaluation of blade aerodynamics </a:t>
            </a:r>
            <a:br>
              <a:rPr lang="en-US" sz="2200" dirty="0"/>
            </a:br>
            <a:r>
              <a:rPr lang="en-US" sz="2200" dirty="0"/>
              <a:t>via computational fluid dynamics across various in-flight conditions</a:t>
            </a:r>
          </a:p>
          <a:p>
            <a:pPr marL="457200" indent="-457200">
              <a:lnSpc>
                <a:spcPct val="100000"/>
              </a:lnSpc>
              <a:buFont typeface="+mj-lt"/>
              <a:buAutoNum type="arabicPeriod"/>
            </a:pPr>
            <a:endParaRPr lang="en-US" sz="2200" dirty="0"/>
          </a:p>
          <a:p>
            <a:pPr marL="457200" indent="-457200">
              <a:lnSpc>
                <a:spcPct val="100000"/>
              </a:lnSpc>
              <a:buFont typeface="+mj-lt"/>
              <a:buAutoNum type="arabicPeriod"/>
            </a:pPr>
            <a:r>
              <a:rPr lang="en-US" sz="2200" dirty="0"/>
              <a:t>Training machine-learned surrogate/ reduced-order model (ROM)</a:t>
            </a:r>
          </a:p>
          <a:p>
            <a:pPr marL="457200" indent="-457200">
              <a:lnSpc>
                <a:spcPct val="100000"/>
              </a:lnSpc>
              <a:buFont typeface="+mj-lt"/>
              <a:buAutoNum type="arabicPeriod"/>
            </a:pPr>
            <a:endParaRPr lang="en-US" sz="2200" dirty="0"/>
          </a:p>
          <a:p>
            <a:pPr marL="457200" indent="-457200">
              <a:lnSpc>
                <a:spcPct val="100000"/>
              </a:lnSpc>
              <a:buFont typeface="+mj-lt"/>
              <a:buAutoNum type="arabicPeriod"/>
            </a:pPr>
            <a:r>
              <a:rPr lang="en-US" sz="2200" dirty="0"/>
              <a:t>ROM as input parameter for </a:t>
            </a:r>
            <a:br>
              <a:rPr lang="en-US" sz="2200" dirty="0"/>
            </a:br>
            <a:r>
              <a:rPr lang="en-US" sz="2200" dirty="0"/>
              <a:t>quantum-based optimization </a:t>
            </a:r>
          </a:p>
          <a:p>
            <a:pPr marL="457200" indent="-457200">
              <a:lnSpc>
                <a:spcPct val="100000"/>
              </a:lnSpc>
              <a:buFont typeface="+mj-lt"/>
              <a:buAutoNum type="arabicPeriod"/>
            </a:pPr>
            <a:endParaRPr lang="en-US" sz="2200" dirty="0"/>
          </a:p>
        </p:txBody>
      </p:sp>
    </p:spTree>
    <p:extLst>
      <p:ext uri="{BB962C8B-B14F-4D97-AF65-F5344CB8AC3E}">
        <p14:creationId xmlns:p14="http://schemas.microsoft.com/office/powerpoint/2010/main" val="2195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B7155A5-32CC-AA3B-413E-3FC94C8046B9}"/>
              </a:ext>
            </a:extLst>
          </p:cNvPr>
          <p:cNvGraphicFramePr>
            <a:graphicFrameLocks noGrp="1"/>
          </p:cNvGraphicFramePr>
          <p:nvPr>
            <p:ph sz="quarter" idx="14"/>
            <p:extLst>
              <p:ext uri="{D42A27DB-BD31-4B8C-83A1-F6EECF244321}">
                <p14:modId xmlns:p14="http://schemas.microsoft.com/office/powerpoint/2010/main" val="811063111"/>
              </p:ext>
            </p:extLst>
          </p:nvPr>
        </p:nvGraphicFramePr>
        <p:xfrm>
          <a:off x="346075" y="1114820"/>
          <a:ext cx="11500326" cy="563439"/>
        </p:xfrm>
        <a:graphic>
          <a:graphicData uri="http://schemas.openxmlformats.org/drawingml/2006/table">
            <a:tbl>
              <a:tblPr firstRow="1" bandRow="1">
                <a:tableStyleId>{7E9639D4-E3E2-4D34-9284-5A2195B3D0D7}</a:tableStyleId>
              </a:tblPr>
              <a:tblGrid>
                <a:gridCol w="1916721">
                  <a:extLst>
                    <a:ext uri="{9D8B030D-6E8A-4147-A177-3AD203B41FA5}">
                      <a16:colId xmlns:a16="http://schemas.microsoft.com/office/drawing/2014/main" val="2296877847"/>
                    </a:ext>
                  </a:extLst>
                </a:gridCol>
                <a:gridCol w="1916721">
                  <a:extLst>
                    <a:ext uri="{9D8B030D-6E8A-4147-A177-3AD203B41FA5}">
                      <a16:colId xmlns:a16="http://schemas.microsoft.com/office/drawing/2014/main" val="4143238676"/>
                    </a:ext>
                  </a:extLst>
                </a:gridCol>
                <a:gridCol w="1916721">
                  <a:extLst>
                    <a:ext uri="{9D8B030D-6E8A-4147-A177-3AD203B41FA5}">
                      <a16:colId xmlns:a16="http://schemas.microsoft.com/office/drawing/2014/main" val="4214799874"/>
                    </a:ext>
                  </a:extLst>
                </a:gridCol>
                <a:gridCol w="1916721">
                  <a:extLst>
                    <a:ext uri="{9D8B030D-6E8A-4147-A177-3AD203B41FA5}">
                      <a16:colId xmlns:a16="http://schemas.microsoft.com/office/drawing/2014/main" val="3442068492"/>
                    </a:ext>
                  </a:extLst>
                </a:gridCol>
                <a:gridCol w="1916721">
                  <a:extLst>
                    <a:ext uri="{9D8B030D-6E8A-4147-A177-3AD203B41FA5}">
                      <a16:colId xmlns:a16="http://schemas.microsoft.com/office/drawing/2014/main" val="2485105805"/>
                    </a:ext>
                  </a:extLst>
                </a:gridCol>
                <a:gridCol w="1916721">
                  <a:extLst>
                    <a:ext uri="{9D8B030D-6E8A-4147-A177-3AD203B41FA5}">
                      <a16:colId xmlns:a16="http://schemas.microsoft.com/office/drawing/2014/main" val="906794544"/>
                    </a:ext>
                  </a:extLst>
                </a:gridCol>
              </a:tblGrid>
              <a:tr h="563439">
                <a:tc>
                  <a:txBody>
                    <a:bodyPr/>
                    <a:lstStyle/>
                    <a:p>
                      <a:pPr algn="ctr"/>
                      <a:r>
                        <a:rPr lang="en-US" sz="2400" dirty="0"/>
                        <a:t>Jul</a:t>
                      </a:r>
                    </a:p>
                  </a:txBody>
                  <a:tcPr>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Sep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Oct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Nov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Dec</a:t>
                      </a:r>
                    </a:p>
                  </a:txBody>
                  <a:tcPr>
                    <a:lnL w="12700" cap="flat" cmpd="sng" algn="ctr">
                      <a:solidFill>
                        <a:schemeClr val="tx1"/>
                      </a:solidFill>
                      <a:prstDash val="solid"/>
                      <a:round/>
                      <a:headEnd type="none" w="med" len="med"/>
                      <a:tailEnd type="none" w="med" len="med"/>
                    </a:lnL>
                    <a:solidFill>
                      <a:schemeClr val="bg1">
                        <a:lumMod val="50000"/>
                      </a:schemeClr>
                    </a:solidFill>
                  </a:tcPr>
                </a:tc>
                <a:extLst>
                  <a:ext uri="{0D108BD9-81ED-4DB2-BD59-A6C34878D82A}">
                    <a16:rowId xmlns:a16="http://schemas.microsoft.com/office/drawing/2014/main" val="360348143"/>
                  </a:ext>
                </a:extLst>
              </a:tr>
            </a:tbl>
          </a:graphicData>
        </a:graphic>
      </p:graphicFrame>
      <p:sp>
        <p:nvSpPr>
          <p:cNvPr id="3" name="Title 2">
            <a:extLst>
              <a:ext uri="{FF2B5EF4-FFF2-40B4-BE49-F238E27FC236}">
                <a16:creationId xmlns:a16="http://schemas.microsoft.com/office/drawing/2014/main" id="{C3D48854-D126-7D25-3F90-1195ECE778A6}"/>
              </a:ext>
            </a:extLst>
          </p:cNvPr>
          <p:cNvSpPr>
            <a:spLocks noGrp="1"/>
          </p:cNvSpPr>
          <p:nvPr>
            <p:ph type="title"/>
          </p:nvPr>
        </p:nvSpPr>
        <p:spPr>
          <a:xfrm>
            <a:off x="345600" y="342000"/>
            <a:ext cx="11500799" cy="531544"/>
          </a:xfrm>
        </p:spPr>
        <p:txBody>
          <a:bodyPr/>
          <a:lstStyle/>
          <a:p>
            <a:pPr algn="ctr"/>
            <a:r>
              <a:rPr lang="en-US" b="0" dirty="0"/>
              <a:t>Proposed timeline and resources</a:t>
            </a:r>
          </a:p>
        </p:txBody>
      </p:sp>
      <p:sp>
        <p:nvSpPr>
          <p:cNvPr id="6" name="Rectangle 5">
            <a:extLst>
              <a:ext uri="{FF2B5EF4-FFF2-40B4-BE49-F238E27FC236}">
                <a16:creationId xmlns:a16="http://schemas.microsoft.com/office/drawing/2014/main" id="{0D6A38B3-C56D-EB67-642F-46278BFF1EFE}"/>
              </a:ext>
            </a:extLst>
          </p:cNvPr>
          <p:cNvSpPr/>
          <p:nvPr/>
        </p:nvSpPr>
        <p:spPr>
          <a:xfrm>
            <a:off x="345600" y="1737642"/>
            <a:ext cx="1923339" cy="10233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200" dirty="0">
                <a:solidFill>
                  <a:schemeClr val="tx1"/>
                </a:solidFill>
              </a:rPr>
              <a:t>Blade creation and CFD evaluation</a:t>
            </a:r>
          </a:p>
        </p:txBody>
      </p:sp>
      <p:sp>
        <p:nvSpPr>
          <p:cNvPr id="7" name="Rectangle 6">
            <a:extLst>
              <a:ext uri="{FF2B5EF4-FFF2-40B4-BE49-F238E27FC236}">
                <a16:creationId xmlns:a16="http://schemas.microsoft.com/office/drawing/2014/main" id="{CDE65D6F-BA1B-FB4E-0E18-CA725222BE06}"/>
              </a:ext>
            </a:extLst>
          </p:cNvPr>
          <p:cNvSpPr/>
          <p:nvPr/>
        </p:nvSpPr>
        <p:spPr>
          <a:xfrm>
            <a:off x="2304000" y="2796624"/>
            <a:ext cx="3816424" cy="10233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200" dirty="0">
                <a:solidFill>
                  <a:schemeClr val="tx1"/>
                </a:solidFill>
              </a:rPr>
              <a:t>Surrogate model training</a:t>
            </a:r>
          </a:p>
        </p:txBody>
      </p:sp>
      <p:sp>
        <p:nvSpPr>
          <p:cNvPr id="8" name="Rectangle 7">
            <a:extLst>
              <a:ext uri="{FF2B5EF4-FFF2-40B4-BE49-F238E27FC236}">
                <a16:creationId xmlns:a16="http://schemas.microsoft.com/office/drawing/2014/main" id="{C3CB0BF6-0899-BCB4-2CC6-67EBDDC62E56}"/>
              </a:ext>
            </a:extLst>
          </p:cNvPr>
          <p:cNvSpPr/>
          <p:nvPr/>
        </p:nvSpPr>
        <p:spPr>
          <a:xfrm>
            <a:off x="370024" y="4925965"/>
            <a:ext cx="5750400" cy="10233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200" dirty="0">
                <a:solidFill>
                  <a:schemeClr val="tx1"/>
                </a:solidFill>
              </a:rPr>
              <a:t>ML and CUDA-Q familiarization</a:t>
            </a:r>
          </a:p>
        </p:txBody>
      </p:sp>
      <p:sp>
        <p:nvSpPr>
          <p:cNvPr id="10" name="Rectangle 9">
            <a:extLst>
              <a:ext uri="{FF2B5EF4-FFF2-40B4-BE49-F238E27FC236}">
                <a16:creationId xmlns:a16="http://schemas.microsoft.com/office/drawing/2014/main" id="{1FCE1270-F87C-D4AA-077A-FDDCB54A315B}"/>
              </a:ext>
            </a:extLst>
          </p:cNvPr>
          <p:cNvSpPr/>
          <p:nvPr/>
        </p:nvSpPr>
        <p:spPr>
          <a:xfrm>
            <a:off x="6142993" y="3819939"/>
            <a:ext cx="3816424" cy="10233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200" dirty="0">
                <a:solidFill>
                  <a:schemeClr val="tx1"/>
                </a:solidFill>
              </a:rPr>
              <a:t>Quantum-based optimization</a:t>
            </a:r>
          </a:p>
        </p:txBody>
      </p:sp>
      <p:sp>
        <p:nvSpPr>
          <p:cNvPr id="11" name="Rectangle 10">
            <a:extLst>
              <a:ext uri="{FF2B5EF4-FFF2-40B4-BE49-F238E27FC236}">
                <a16:creationId xmlns:a16="http://schemas.microsoft.com/office/drawing/2014/main" id="{68344271-93AB-F7FC-D912-337AE0E6A6B9}"/>
              </a:ext>
            </a:extLst>
          </p:cNvPr>
          <p:cNvSpPr/>
          <p:nvPr/>
        </p:nvSpPr>
        <p:spPr>
          <a:xfrm>
            <a:off x="10007904" y="3819938"/>
            <a:ext cx="1838495" cy="10233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200" dirty="0">
                <a:solidFill>
                  <a:schemeClr val="tx1"/>
                </a:solidFill>
              </a:rPr>
              <a:t>Wrap-up</a:t>
            </a:r>
          </a:p>
        </p:txBody>
      </p:sp>
    </p:spTree>
    <p:extLst>
      <p:ext uri="{BB962C8B-B14F-4D97-AF65-F5344CB8AC3E}">
        <p14:creationId xmlns:p14="http://schemas.microsoft.com/office/powerpoint/2010/main" val="400469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3BA999-19D5-86E0-3A24-F405243CFD68}"/>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769B2FA-6B40-972A-620D-FA1E25DB8406}"/>
              </a:ext>
            </a:extLst>
          </p:cNvPr>
          <p:cNvGraphicFramePr>
            <a:graphicFrameLocks noGrp="1"/>
          </p:cNvGraphicFramePr>
          <p:nvPr>
            <p:ph sz="quarter" idx="14"/>
          </p:nvPr>
        </p:nvGraphicFramePr>
        <p:xfrm>
          <a:off x="346075" y="1114820"/>
          <a:ext cx="11500326" cy="563439"/>
        </p:xfrm>
        <a:graphic>
          <a:graphicData uri="http://schemas.openxmlformats.org/drawingml/2006/table">
            <a:tbl>
              <a:tblPr firstRow="1" bandRow="1">
                <a:tableStyleId>{7E9639D4-E3E2-4D34-9284-5A2195B3D0D7}</a:tableStyleId>
              </a:tblPr>
              <a:tblGrid>
                <a:gridCol w="1916721">
                  <a:extLst>
                    <a:ext uri="{9D8B030D-6E8A-4147-A177-3AD203B41FA5}">
                      <a16:colId xmlns:a16="http://schemas.microsoft.com/office/drawing/2014/main" val="2296877847"/>
                    </a:ext>
                  </a:extLst>
                </a:gridCol>
                <a:gridCol w="1916721">
                  <a:extLst>
                    <a:ext uri="{9D8B030D-6E8A-4147-A177-3AD203B41FA5}">
                      <a16:colId xmlns:a16="http://schemas.microsoft.com/office/drawing/2014/main" val="4143238676"/>
                    </a:ext>
                  </a:extLst>
                </a:gridCol>
                <a:gridCol w="1916721">
                  <a:extLst>
                    <a:ext uri="{9D8B030D-6E8A-4147-A177-3AD203B41FA5}">
                      <a16:colId xmlns:a16="http://schemas.microsoft.com/office/drawing/2014/main" val="4214799874"/>
                    </a:ext>
                  </a:extLst>
                </a:gridCol>
                <a:gridCol w="1916721">
                  <a:extLst>
                    <a:ext uri="{9D8B030D-6E8A-4147-A177-3AD203B41FA5}">
                      <a16:colId xmlns:a16="http://schemas.microsoft.com/office/drawing/2014/main" val="3442068492"/>
                    </a:ext>
                  </a:extLst>
                </a:gridCol>
                <a:gridCol w="1916721">
                  <a:extLst>
                    <a:ext uri="{9D8B030D-6E8A-4147-A177-3AD203B41FA5}">
                      <a16:colId xmlns:a16="http://schemas.microsoft.com/office/drawing/2014/main" val="2485105805"/>
                    </a:ext>
                  </a:extLst>
                </a:gridCol>
                <a:gridCol w="1916721">
                  <a:extLst>
                    <a:ext uri="{9D8B030D-6E8A-4147-A177-3AD203B41FA5}">
                      <a16:colId xmlns:a16="http://schemas.microsoft.com/office/drawing/2014/main" val="906794544"/>
                    </a:ext>
                  </a:extLst>
                </a:gridCol>
              </a:tblGrid>
              <a:tr h="563439">
                <a:tc>
                  <a:txBody>
                    <a:bodyPr/>
                    <a:lstStyle/>
                    <a:p>
                      <a:pPr algn="ctr"/>
                      <a:r>
                        <a:rPr lang="en-US" sz="2400" dirty="0"/>
                        <a:t>Jul</a:t>
                      </a:r>
                    </a:p>
                  </a:txBody>
                  <a:tcPr>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Aug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Sep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Oct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Nov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50000"/>
                      </a:schemeClr>
                    </a:solidFill>
                  </a:tcPr>
                </a:tc>
                <a:tc>
                  <a:txBody>
                    <a:bodyPr/>
                    <a:lstStyle/>
                    <a:p>
                      <a:pPr algn="ctr"/>
                      <a:r>
                        <a:rPr lang="en-US" sz="2400" dirty="0"/>
                        <a:t>Dec</a:t>
                      </a:r>
                    </a:p>
                  </a:txBody>
                  <a:tcPr>
                    <a:lnL w="12700" cap="flat" cmpd="sng" algn="ctr">
                      <a:solidFill>
                        <a:schemeClr val="tx1"/>
                      </a:solidFill>
                      <a:prstDash val="solid"/>
                      <a:round/>
                      <a:headEnd type="none" w="med" len="med"/>
                      <a:tailEnd type="none" w="med" len="med"/>
                    </a:lnL>
                    <a:solidFill>
                      <a:schemeClr val="bg1">
                        <a:lumMod val="50000"/>
                      </a:schemeClr>
                    </a:solidFill>
                  </a:tcPr>
                </a:tc>
                <a:extLst>
                  <a:ext uri="{0D108BD9-81ED-4DB2-BD59-A6C34878D82A}">
                    <a16:rowId xmlns:a16="http://schemas.microsoft.com/office/drawing/2014/main" val="360348143"/>
                  </a:ext>
                </a:extLst>
              </a:tr>
            </a:tbl>
          </a:graphicData>
        </a:graphic>
      </p:graphicFrame>
      <p:sp>
        <p:nvSpPr>
          <p:cNvPr id="3" name="Title 2">
            <a:extLst>
              <a:ext uri="{FF2B5EF4-FFF2-40B4-BE49-F238E27FC236}">
                <a16:creationId xmlns:a16="http://schemas.microsoft.com/office/drawing/2014/main" id="{E503BE1B-41CF-0388-9D92-494B534D8FC4}"/>
              </a:ext>
            </a:extLst>
          </p:cNvPr>
          <p:cNvSpPr>
            <a:spLocks noGrp="1"/>
          </p:cNvSpPr>
          <p:nvPr>
            <p:ph type="title"/>
          </p:nvPr>
        </p:nvSpPr>
        <p:spPr>
          <a:xfrm>
            <a:off x="345600" y="342000"/>
            <a:ext cx="11500799" cy="531544"/>
          </a:xfrm>
        </p:spPr>
        <p:txBody>
          <a:bodyPr/>
          <a:lstStyle/>
          <a:p>
            <a:pPr algn="ctr"/>
            <a:r>
              <a:rPr lang="en-US" b="0" dirty="0"/>
              <a:t>Proposed timeline and resources</a:t>
            </a:r>
          </a:p>
        </p:txBody>
      </p:sp>
      <p:sp>
        <p:nvSpPr>
          <p:cNvPr id="2" name="Content Placeholder 21">
            <a:extLst>
              <a:ext uri="{FF2B5EF4-FFF2-40B4-BE49-F238E27FC236}">
                <a16:creationId xmlns:a16="http://schemas.microsoft.com/office/drawing/2014/main" id="{778B86A3-91FD-929F-0434-3172305F4120}"/>
              </a:ext>
            </a:extLst>
          </p:cNvPr>
          <p:cNvSpPr>
            <a:spLocks noGrp="1"/>
          </p:cNvSpPr>
          <p:nvPr>
            <p:ph sz="quarter" idx="16"/>
          </p:nvPr>
        </p:nvSpPr>
        <p:spPr>
          <a:xfrm>
            <a:off x="469199" y="2132856"/>
            <a:ext cx="11377200" cy="4273200"/>
          </a:xfrm>
        </p:spPr>
        <p:txBody>
          <a:bodyPr/>
          <a:lstStyle/>
          <a:p>
            <a:pPr marL="342900" indent="-342900">
              <a:lnSpc>
                <a:spcPct val="100000"/>
              </a:lnSpc>
              <a:buFont typeface="Arial" panose="020B0604020202020204" pitchFamily="34" charset="0"/>
              <a:buChar char="•"/>
            </a:pPr>
            <a:r>
              <a:rPr lang="en-US" sz="2200" dirty="0"/>
              <a:t>0.2 FTE of Pawsey staff (Pascal and </a:t>
            </a:r>
            <a:r>
              <a:rPr lang="en-US" sz="2200" dirty="0" err="1"/>
              <a:t>Shusen</a:t>
            </a:r>
            <a:r>
              <a:rPr lang="en-US" sz="2200" dirty="0"/>
              <a:t>) </a:t>
            </a:r>
            <a:br>
              <a:rPr lang="en-US" sz="2200" dirty="0"/>
            </a:br>
            <a:r>
              <a:rPr lang="en-US" sz="2200" dirty="0">
                <a:sym typeface="Wingdings" pitchFamily="2" charset="2"/>
              </a:rPr>
              <a:t> weekly-meetings</a:t>
            </a:r>
          </a:p>
          <a:p>
            <a:pPr marL="342900" indent="-342900">
              <a:lnSpc>
                <a:spcPct val="100000"/>
              </a:lnSpc>
              <a:buFont typeface="Arial" panose="020B0604020202020204" pitchFamily="34" charset="0"/>
              <a:buChar char="•"/>
            </a:pPr>
            <a:endParaRPr lang="en-US" sz="2200" dirty="0">
              <a:sym typeface="Wingdings" pitchFamily="2" charset="2"/>
            </a:endParaRPr>
          </a:p>
          <a:p>
            <a:pPr marL="342900" indent="-342900">
              <a:lnSpc>
                <a:spcPct val="100000"/>
              </a:lnSpc>
              <a:buFont typeface="Arial" panose="020B0604020202020204" pitchFamily="34" charset="0"/>
              <a:buChar char="•"/>
            </a:pPr>
            <a:r>
              <a:rPr lang="en-US" sz="2200" dirty="0">
                <a:sym typeface="Wingdings" pitchFamily="2" charset="2"/>
              </a:rPr>
              <a:t>Access to Pawsey’s NVIDIA GH200 nodes? -&gt; OK</a:t>
            </a:r>
          </a:p>
          <a:p>
            <a:pPr marL="342900" indent="-342900">
              <a:lnSpc>
                <a:spcPct val="100000"/>
              </a:lnSpc>
              <a:buFont typeface="Arial" panose="020B0604020202020204" pitchFamily="34" charset="0"/>
              <a:buChar char="•"/>
            </a:pPr>
            <a:endParaRPr lang="en-US" sz="2200" dirty="0">
              <a:sym typeface="Wingdings" pitchFamily="2" charset="2"/>
            </a:endParaRPr>
          </a:p>
          <a:p>
            <a:pPr marL="342900" indent="-342900">
              <a:lnSpc>
                <a:spcPct val="100000"/>
              </a:lnSpc>
              <a:buFont typeface="Arial" panose="020B0604020202020204" pitchFamily="34" charset="0"/>
              <a:buChar char="•"/>
            </a:pPr>
            <a:r>
              <a:rPr lang="en-US" sz="2200" dirty="0">
                <a:sym typeface="Wingdings" pitchFamily="2" charset="2"/>
              </a:rPr>
              <a:t>monthly meetings with NVIDIA and ORNL for progress report?</a:t>
            </a:r>
          </a:p>
          <a:p>
            <a:pPr marL="342900" indent="-342900">
              <a:lnSpc>
                <a:spcPct val="100000"/>
              </a:lnSpc>
              <a:buFont typeface="Arial" panose="020B0604020202020204" pitchFamily="34" charset="0"/>
              <a:buChar char="•"/>
            </a:pPr>
            <a:endParaRPr lang="en-US" sz="2200" dirty="0">
              <a:sym typeface="Wingdings" pitchFamily="2" charset="2"/>
            </a:endParaRPr>
          </a:p>
          <a:p>
            <a:pPr marL="342900" indent="-342900">
              <a:lnSpc>
                <a:spcPct val="100000"/>
              </a:lnSpc>
              <a:buFont typeface="Wingdings" pitchFamily="2" charset="2"/>
              <a:buChar char="à"/>
            </a:pPr>
            <a:r>
              <a:rPr lang="en-US" sz="2200" dirty="0">
                <a:sym typeface="Wingdings" pitchFamily="2" charset="2"/>
              </a:rPr>
              <a:t>Scope: What can we do with QC in the field of jet engines?</a:t>
            </a:r>
          </a:p>
          <a:p>
            <a:pPr marL="342900" indent="-342900">
              <a:lnSpc>
                <a:spcPct val="100000"/>
              </a:lnSpc>
              <a:buFont typeface="Wingdings" pitchFamily="2" charset="2"/>
              <a:buChar char="à"/>
            </a:pPr>
            <a:endParaRPr lang="en-US" sz="2200" dirty="0">
              <a:sym typeface="Wingdings" pitchFamily="2" charset="2"/>
            </a:endParaRPr>
          </a:p>
          <a:p>
            <a:pPr marL="342900" indent="-342900">
              <a:lnSpc>
                <a:spcPct val="100000"/>
              </a:lnSpc>
              <a:buFont typeface="Wingdings" pitchFamily="2" charset="2"/>
              <a:buChar char="à"/>
            </a:pPr>
            <a:r>
              <a:rPr lang="en-US" sz="2200" dirty="0">
                <a:sym typeface="Wingdings" pitchFamily="2" charset="2"/>
              </a:rPr>
              <a:t>Iterative loop (further down the line)</a:t>
            </a:r>
          </a:p>
        </p:txBody>
      </p:sp>
    </p:spTree>
    <p:extLst>
      <p:ext uri="{BB962C8B-B14F-4D97-AF65-F5344CB8AC3E}">
        <p14:creationId xmlns:p14="http://schemas.microsoft.com/office/powerpoint/2010/main" val="259785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iversity of Melbourne">
  <a:themeElements>
    <a:clrScheme name="UOM Option2 Colours">
      <a:dk1>
        <a:sysClr val="windowText" lastClr="000000"/>
      </a:dk1>
      <a:lt1>
        <a:sysClr val="window" lastClr="FFFFFF"/>
      </a:lt1>
      <a:dk2>
        <a:srgbClr val="000000"/>
      </a:dk2>
      <a:lt2>
        <a:srgbClr val="000F46"/>
      </a:lt2>
      <a:accent1>
        <a:srgbClr val="000000"/>
      </a:accent1>
      <a:accent2>
        <a:srgbClr val="46C8F0"/>
      </a:accent2>
      <a:accent3>
        <a:srgbClr val="FF2D3C"/>
      </a:accent3>
      <a:accent4>
        <a:srgbClr val="885771"/>
      </a:accent4>
      <a:accent5>
        <a:srgbClr val="9FB825"/>
      </a:accent5>
      <a:accent6>
        <a:srgbClr val="003C55"/>
      </a:accent6>
      <a:hlink>
        <a:srgbClr val="000F46"/>
      </a:hlink>
      <a:folHlink>
        <a:srgbClr val="000F46"/>
      </a:folHlink>
    </a:clrScheme>
    <a:fontScheme name="University of Melbourn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E6E6"/>
        </a:solidFill>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Black Sheoak (Dark)">
      <a:srgbClr val="78000D"/>
    </a:custClr>
    <a:custClr name="Possum (Dark)">
      <a:srgbClr val="73234B"/>
    </a:custClr>
    <a:custClr name="Possum (Light)">
      <a:srgbClr val="EB7BBE"/>
    </a:custClr>
    <a:custClr name="Yam Daisy (Dark)">
      <a:srgbClr val="A84500"/>
    </a:custClr>
    <a:custClr name="Yam Daisy (Light)">
      <a:srgbClr val="FFD629"/>
    </a:custClr>
    <a:custClr name="Magpie (Light)">
      <a:srgbClr val="C8C8C8"/>
    </a:custClr>
    <a:custClr name="Mt William Greenstone (Light)">
      <a:srgbClr val="ABC1A7"/>
    </a:custClr>
    <a:custClr name="River Red Gum (Dark)">
      <a:srgbClr val="2C421D"/>
    </a:custClr>
    <a:custClr name="Magpie (Dark)">
      <a:srgbClr val="2D2D2D"/>
    </a:custClr>
    <a:custClr name="Mt William Greenstone (Dark)">
      <a:srgbClr val="444A40"/>
    </a:custClr>
  </a:custClrLst>
  <a:extLst>
    <a:ext uri="{05A4C25C-085E-4340-85A3-A5531E510DB2}">
      <thm15:themeFamily xmlns:thm15="http://schemas.microsoft.com/office/thememl/2012/main" name="Master_Template_2024" id="{BC77E442-C7B8-FF46-9987-4D51C20DEF99}" vid="{82769B41-5B07-1F49-8754-88F67CAB9B7D}"/>
    </a:ext>
  </a:extLst>
</a:theme>
</file>

<file path=ppt/theme/theme2.xml><?xml version="1.0" encoding="utf-8"?>
<a:theme xmlns:a="http://schemas.openxmlformats.org/drawingml/2006/main" name="1_University of Melbourne">
  <a:themeElements>
    <a:clrScheme name="UOM Option2 Colours">
      <a:dk1>
        <a:sysClr val="windowText" lastClr="000000"/>
      </a:dk1>
      <a:lt1>
        <a:sysClr val="window" lastClr="FFFFFF"/>
      </a:lt1>
      <a:dk2>
        <a:srgbClr val="000000"/>
      </a:dk2>
      <a:lt2>
        <a:srgbClr val="000F46"/>
      </a:lt2>
      <a:accent1>
        <a:srgbClr val="000000"/>
      </a:accent1>
      <a:accent2>
        <a:srgbClr val="46C8F0"/>
      </a:accent2>
      <a:accent3>
        <a:srgbClr val="FF2D3C"/>
      </a:accent3>
      <a:accent4>
        <a:srgbClr val="885771"/>
      </a:accent4>
      <a:accent5>
        <a:srgbClr val="9FB825"/>
      </a:accent5>
      <a:accent6>
        <a:srgbClr val="003C55"/>
      </a:accent6>
      <a:hlink>
        <a:srgbClr val="000F46"/>
      </a:hlink>
      <a:folHlink>
        <a:srgbClr val="000F46"/>
      </a:folHlink>
    </a:clrScheme>
    <a:fontScheme name="University of Melbourn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E6E6"/>
        </a:solidFill>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Black Sheoak (Dark)">
      <a:srgbClr val="78000D"/>
    </a:custClr>
    <a:custClr name="Possum (Dark)">
      <a:srgbClr val="73234B"/>
    </a:custClr>
    <a:custClr name="Possum (Light)">
      <a:srgbClr val="EB7BBE"/>
    </a:custClr>
    <a:custClr name="Yam Daisy (Dark)">
      <a:srgbClr val="A84500"/>
    </a:custClr>
    <a:custClr name="Yam Daisy (Light)">
      <a:srgbClr val="FFD629"/>
    </a:custClr>
    <a:custClr name="Magpie (Light)">
      <a:srgbClr val="C8C8C8"/>
    </a:custClr>
    <a:custClr name="Mt William Greenstone (Light)">
      <a:srgbClr val="ABC1A7"/>
    </a:custClr>
    <a:custClr name="River Red Gum (Dark)">
      <a:srgbClr val="2C421D"/>
    </a:custClr>
    <a:custClr name="Magpie (Dark)">
      <a:srgbClr val="2D2D2D"/>
    </a:custClr>
    <a:custClr name="Mt William Greenstone (Dark)">
      <a:srgbClr val="444A40"/>
    </a:custClr>
  </a:custClrLst>
  <a:extLst>
    <a:ext uri="{05A4C25C-085E-4340-85A3-A5531E510DB2}">
      <thm15:themeFamily xmlns:thm15="http://schemas.microsoft.com/office/thememl/2012/main" name="Master_Template_2024" id="{BC77E442-C7B8-FF46-9987-4D51C20DEF99}" vid="{BE7B39EF-4A63-FD43-AEF0-92FEC27961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xml><?xml version="1.0" encoding="utf-8"?>
<customUI xmlns="http://schemas.microsoft.com/office/2006/01/customui">
  <ribbon startFromScratch="false">
    <tabs>
      <tab id="CustomTab" label="University of Melbourne" insertBeforeMso="TabHome" keytip="Q">
        <group idMso="GroupSlides"/>
        <group id="Group1" label="Change Bullet Styles">
          <button idMso="IndentDecrease" visible="true" label="Decrease List Level" size="large"/>
          <button idMso="IndentIncrease" visible="true" label="Increase List Level" size="large"/>
        </group>
        <group id="Group2" label=" ">
          <checkBox idMso="GuidesShowHide" label="Guides"/>
          <splitButton id="groupsplitbutton" size="normal">
            <button idMso="ObjectsGroup"/>
            <menu id="groupsplitmenu" itemSize="large">
              <button idMso="ObjectsUngroup" description="Un-group selected objects" screentip="Un-group selected objects"/>
              <button idMso="ObjectsRegroup" description="Combine and re-Group selected objects" screentip="Combine and re-Group selected objects"/>
            </menu>
          </splitButton>
          <splitButton id="Cropping" size="normal">
            <toggleButton idMso="PictureCrop" label="Crop Tools"/>
            <menu id="CropMenu" itemSize="large">
              <button idMso="PictureFitCrop" description="Resize picture to fit the placeholder proportionally"/>
              <menuSeparator id="croppingmenu2"/>
              <menu idMso="PictureCropAspectRatioMenu" description="Crop image to selected aspect ratio"/>
              <gallery idMso="PictureShapeGallery" description="Crop image to selected shape"/>
            </menu>
          </splitButton>
          <separator id="sep1"/>
          <button idMso="ZoomFitToWindow" size="large" label="Fit to Window"/>
        </group>
        <group id="customGroup3" label="Accessibility Tools">
          <splitButton idMso="MenuAccessibility" visible="true" size="large"/>
          <separator id="Acc"/>
          <toggleButton idMso="AltTextPaneRibbon" visible="true" size="large"/>
          <separator id="sep3"/>
          <toggleButton idMso="SelectionPane" label="Selection Pane" size="large"/>
          <separator id="sep2"/>
          <splitButton id="sendbacksplitbutton" size="large">
            <button idMso="ObjectSendToBack" label="Send to Back"/>
            <menu id="sendbacksplitmenu" itemSize="large">
              <button idMso="ObjectBringToFront" label="Bring to Front"/>
            </menu>
          </splitButton>
        </group>
        <group id="group3" label=" ">
          <button idMso="PictureInsertFromFilePowerPoint" visible="true" size="large" label="Insert Symbols and Patterns" imageMso="InsertPictures"/>
          <button idMso="HeaderFooterInsert" size="large"/>
          <button idMso="PasteTextOnly" size="large" imageMso="Paste" label="Paste Unformatted"/>
        </group>
      </tab>
    </tabs>
  </ribbon>
</customUI>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1b4f495-11b8-43f2-b0a6-bd3e9198cf0b">
      <Terms xmlns="http://schemas.microsoft.com/office/infopath/2007/PartnerControls"/>
    </lcf76f155ced4ddcb4097134ff3c332f>
    <TaxCatchAll xmlns="ae8ede3d-ca04-40de-a521-e5739ec48b5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11C620F3B436428A25057898027FE7" ma:contentTypeVersion="13" ma:contentTypeDescription="Create a new document." ma:contentTypeScope="" ma:versionID="e75af887571335a19ecb0f2c01abbd63">
  <xsd:schema xmlns:xsd="http://www.w3.org/2001/XMLSchema" xmlns:xs="http://www.w3.org/2001/XMLSchema" xmlns:p="http://schemas.microsoft.com/office/2006/metadata/properties" xmlns:ns2="11b4f495-11b8-43f2-b0a6-bd3e9198cf0b" xmlns:ns3="ae8ede3d-ca04-40de-a521-e5739ec48b5f" targetNamespace="http://schemas.microsoft.com/office/2006/metadata/properties" ma:root="true" ma:fieldsID="5a5d3d7acb5601e93c2cbac012439d32" ns2:_="" ns3:_="">
    <xsd:import namespace="11b4f495-11b8-43f2-b0a6-bd3e9198cf0b"/>
    <xsd:import namespace="ae8ede3d-ca04-40de-a521-e5739ec48b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b4f495-11b8-43f2-b0a6-bd3e9198cf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66921fe-4017-451f-be36-692af8ba859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e8ede3d-ca04-40de-a521-e5739ec48b5f"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eebe2cbe-a4cc-4daf-9365-b3e719dfc505}" ma:internalName="TaxCatchAll" ma:showField="CatchAllData" ma:web="ae8ede3d-ca04-40de-a521-e5739ec48b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8FFBB9-4FB3-4A1F-8381-B3FA72337E91}">
  <ds:schemaRefs>
    <ds:schemaRef ds:uri="http://purl.org/dc/terms/"/>
    <ds:schemaRef ds:uri="http://schemas.microsoft.com/office/2006/metadata/properties"/>
    <ds:schemaRef ds:uri="ae8ede3d-ca04-40de-a521-e5739ec48b5f"/>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11b4f495-11b8-43f2-b0a6-bd3e9198cf0b"/>
    <ds:schemaRef ds:uri="http://www.w3.org/XML/1998/namespace"/>
  </ds:schemaRefs>
</ds:datastoreItem>
</file>

<file path=customXml/itemProps2.xml><?xml version="1.0" encoding="utf-8"?>
<ds:datastoreItem xmlns:ds="http://schemas.openxmlformats.org/officeDocument/2006/customXml" ds:itemID="{42C75387-93F6-4D93-B300-D671EFAD96D4}">
  <ds:schemaRefs>
    <ds:schemaRef ds:uri="http://schemas.microsoft.com/sharepoint/v3/contenttype/forms"/>
  </ds:schemaRefs>
</ds:datastoreItem>
</file>

<file path=customXml/itemProps3.xml><?xml version="1.0" encoding="utf-8"?>
<ds:datastoreItem xmlns:ds="http://schemas.openxmlformats.org/officeDocument/2006/customXml" ds:itemID="{FDBE7C61-A3B0-4286-8062-81097C40F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b4f495-11b8-43f2-b0a6-bd3e9198cf0b"/>
    <ds:schemaRef ds:uri="ae8ede3d-ca04-40de-a521-e5739ec48b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University of Melbourne</Template>
  <TotalTime>1242</TotalTime>
  <Words>196</Words>
  <Application>Microsoft Macintosh PowerPoint</Application>
  <PresentationFormat>Widescreen</PresentationFormat>
  <Paragraphs>49</Paragraphs>
  <Slides>8</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wfont_e6da5f_fdabe17d0a4c4532abc746b45ee50175</vt:lpstr>
      <vt:lpstr>Wingdings</vt:lpstr>
      <vt:lpstr>University of Melbourne</vt:lpstr>
      <vt:lpstr>1_University of Melbourne</vt:lpstr>
      <vt:lpstr>PowerPoint Presentation</vt:lpstr>
      <vt:lpstr>PowerPoint Presentation</vt:lpstr>
      <vt:lpstr>Pawsey Uptake  2025</vt:lpstr>
      <vt:lpstr>PowerPoint Presentation</vt:lpstr>
      <vt:lpstr>Fan blade design evolution</vt:lpstr>
      <vt:lpstr>Pawsey Uptake Project: Quantum-based blade design</vt:lpstr>
      <vt:lpstr>Proposed timeline and resources</vt:lpstr>
      <vt:lpstr>Proposed timeline and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Marco Rosenzweig</dc:creator>
  <cp:lastModifiedBy>Marco Rosenzweig</cp:lastModifiedBy>
  <cp:revision>19</cp:revision>
  <dcterms:created xsi:type="dcterms:W3CDTF">2025-06-26T20:26:50Z</dcterms:created>
  <dcterms:modified xsi:type="dcterms:W3CDTF">2025-07-03T03:23:42Z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0x0101001A11C620F3B436428A25057898027FE7</vt:lpwstr>
  </property>
</Properties>
</file>